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8" r:id="rId5"/>
  </p:sldMasterIdLst>
  <p:notesMasterIdLst>
    <p:notesMasterId r:id="rId32"/>
  </p:notesMasterIdLst>
  <p:sldIdLst>
    <p:sldId id="262" r:id="rId6"/>
    <p:sldId id="333" r:id="rId7"/>
    <p:sldId id="337" r:id="rId8"/>
    <p:sldId id="306" r:id="rId9"/>
    <p:sldId id="336" r:id="rId10"/>
    <p:sldId id="335" r:id="rId11"/>
    <p:sldId id="293" r:id="rId12"/>
    <p:sldId id="318" r:id="rId13"/>
    <p:sldId id="319" r:id="rId14"/>
    <p:sldId id="294" r:id="rId15"/>
    <p:sldId id="272" r:id="rId16"/>
    <p:sldId id="320" r:id="rId17"/>
    <p:sldId id="338" r:id="rId18"/>
    <p:sldId id="329" r:id="rId19"/>
    <p:sldId id="317" r:id="rId20"/>
    <p:sldId id="323" r:id="rId21"/>
    <p:sldId id="289" r:id="rId22"/>
    <p:sldId id="327" r:id="rId23"/>
    <p:sldId id="328" r:id="rId24"/>
    <p:sldId id="322" r:id="rId25"/>
    <p:sldId id="326" r:id="rId26"/>
    <p:sldId id="324" r:id="rId27"/>
    <p:sldId id="321" r:id="rId28"/>
    <p:sldId id="325" r:id="rId29"/>
    <p:sldId id="339" r:id="rId30"/>
    <p:sldId id="258"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tandaardsectie" id="{90D090BA-23E1-CD4E-9FD9-E04EDBF0253D}">
          <p14:sldIdLst>
            <p14:sldId id="262"/>
            <p14:sldId id="333"/>
            <p14:sldId id="337"/>
            <p14:sldId id="306"/>
            <p14:sldId id="336"/>
            <p14:sldId id="335"/>
            <p14:sldId id="293"/>
            <p14:sldId id="318"/>
            <p14:sldId id="319"/>
            <p14:sldId id="294"/>
            <p14:sldId id="272"/>
            <p14:sldId id="320"/>
            <p14:sldId id="338"/>
            <p14:sldId id="329"/>
            <p14:sldId id="317"/>
            <p14:sldId id="323"/>
            <p14:sldId id="289"/>
            <p14:sldId id="327"/>
            <p14:sldId id="328"/>
            <p14:sldId id="322"/>
            <p14:sldId id="326"/>
            <p14:sldId id="324"/>
            <p14:sldId id="321"/>
            <p14:sldId id="325"/>
            <p14:sldId id="339"/>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E7205-3AF3-4217-A75B-083CB0952463}" v="3" dt="2021-12-01T16:17:54.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om, Patrick" userId="24a9d408-e8c5-47dc-bf8f-926ce8ee386c" providerId="ADAL" clId="{A45E7205-3AF3-4217-A75B-083CB0952463}"/>
    <pc:docChg chg="undo custSel addSld modSld sldOrd modSection">
      <pc:chgData name="Blom, Patrick" userId="24a9d408-e8c5-47dc-bf8f-926ce8ee386c" providerId="ADAL" clId="{A45E7205-3AF3-4217-A75B-083CB0952463}" dt="2021-12-02T10:49:23.487" v="264" actId="1076"/>
      <pc:docMkLst>
        <pc:docMk/>
      </pc:docMkLst>
      <pc:sldChg chg="ord">
        <pc:chgData name="Blom, Patrick" userId="24a9d408-e8c5-47dc-bf8f-926ce8ee386c" providerId="ADAL" clId="{A45E7205-3AF3-4217-A75B-083CB0952463}" dt="2021-11-30T16:03:55.654" v="75"/>
        <pc:sldMkLst>
          <pc:docMk/>
          <pc:sldMk cId="3187981054" sldId="306"/>
        </pc:sldMkLst>
      </pc:sldChg>
      <pc:sldChg chg="addSp delSp modSp mod">
        <pc:chgData name="Blom, Patrick" userId="24a9d408-e8c5-47dc-bf8f-926ce8ee386c" providerId="ADAL" clId="{A45E7205-3AF3-4217-A75B-083CB0952463}" dt="2021-12-02T10:49:23.487" v="264" actId="1076"/>
        <pc:sldMkLst>
          <pc:docMk/>
          <pc:sldMk cId="2392555745" sldId="325"/>
        </pc:sldMkLst>
        <pc:picChg chg="mod">
          <ac:chgData name="Blom, Patrick" userId="24a9d408-e8c5-47dc-bf8f-926ce8ee386c" providerId="ADAL" clId="{A45E7205-3AF3-4217-A75B-083CB0952463}" dt="2021-12-02T10:49:23.487" v="264" actId="1076"/>
          <ac:picMkLst>
            <pc:docMk/>
            <pc:sldMk cId="2392555745" sldId="325"/>
            <ac:picMk id="5" creationId="{FF305CA8-C350-40FC-9BE2-69E353EE296E}"/>
          </ac:picMkLst>
        </pc:picChg>
        <pc:picChg chg="add del">
          <ac:chgData name="Blom, Patrick" userId="24a9d408-e8c5-47dc-bf8f-926ce8ee386c" providerId="ADAL" clId="{A45E7205-3AF3-4217-A75B-083CB0952463}" dt="2021-12-02T10:46:18.461" v="199" actId="22"/>
          <ac:picMkLst>
            <pc:docMk/>
            <pc:sldMk cId="2392555745" sldId="325"/>
            <ac:picMk id="6" creationId="{F7715D3E-10E5-4105-9F1B-A8378879209A}"/>
          </ac:picMkLst>
        </pc:picChg>
      </pc:sldChg>
      <pc:sldChg chg="ord">
        <pc:chgData name="Blom, Patrick" userId="24a9d408-e8c5-47dc-bf8f-926ce8ee386c" providerId="ADAL" clId="{A45E7205-3AF3-4217-A75B-083CB0952463}" dt="2021-11-30T16:04:55.653" v="77"/>
        <pc:sldMkLst>
          <pc:docMk/>
          <pc:sldMk cId="2268385598" sldId="328"/>
        </pc:sldMkLst>
      </pc:sldChg>
      <pc:sldChg chg="addSp delSp modSp new mod">
        <pc:chgData name="Blom, Patrick" userId="24a9d408-e8c5-47dc-bf8f-926ce8ee386c" providerId="ADAL" clId="{A45E7205-3AF3-4217-A75B-083CB0952463}" dt="2021-11-30T16:03:07.397" v="73" actId="1076"/>
        <pc:sldMkLst>
          <pc:docMk/>
          <pc:sldMk cId="3404121560" sldId="336"/>
        </pc:sldMkLst>
        <pc:spChg chg="del">
          <ac:chgData name="Blom, Patrick" userId="24a9d408-e8c5-47dc-bf8f-926ce8ee386c" providerId="ADAL" clId="{A45E7205-3AF3-4217-A75B-083CB0952463}" dt="2021-11-30T16:00:00.701" v="3" actId="478"/>
          <ac:spMkLst>
            <pc:docMk/>
            <pc:sldMk cId="3404121560" sldId="336"/>
            <ac:spMk id="2" creationId="{9FBD52B8-7587-48B0-8767-A7B8EF493479}"/>
          </ac:spMkLst>
        </pc:spChg>
        <pc:spChg chg="mod">
          <ac:chgData name="Blom, Patrick" userId="24a9d408-e8c5-47dc-bf8f-926ce8ee386c" providerId="ADAL" clId="{A45E7205-3AF3-4217-A75B-083CB0952463}" dt="2021-11-30T16:01:53.867" v="23" actId="20577"/>
          <ac:spMkLst>
            <pc:docMk/>
            <pc:sldMk cId="3404121560" sldId="336"/>
            <ac:spMk id="3" creationId="{E6968D4F-93AE-4BC1-BA29-CE0DF6A9EEC8}"/>
          </ac:spMkLst>
        </pc:spChg>
        <pc:spChg chg="add mod">
          <ac:chgData name="Blom, Patrick" userId="24a9d408-e8c5-47dc-bf8f-926ce8ee386c" providerId="ADAL" clId="{A45E7205-3AF3-4217-A75B-083CB0952463}" dt="2021-11-30T16:03:07.397" v="73" actId="1076"/>
          <ac:spMkLst>
            <pc:docMk/>
            <pc:sldMk cId="3404121560" sldId="336"/>
            <ac:spMk id="6" creationId="{B32B7D17-5549-437D-B1EA-D327ED0FFD56}"/>
          </ac:spMkLst>
        </pc:spChg>
        <pc:picChg chg="add mod">
          <ac:chgData name="Blom, Patrick" userId="24a9d408-e8c5-47dc-bf8f-926ce8ee386c" providerId="ADAL" clId="{A45E7205-3AF3-4217-A75B-083CB0952463}" dt="2021-11-30T16:01:24.357" v="17" actId="14100"/>
          <ac:picMkLst>
            <pc:docMk/>
            <pc:sldMk cId="3404121560" sldId="336"/>
            <ac:picMk id="5" creationId="{8AA4F901-70B6-4927-9DE5-D1B8454B6B69}"/>
          </ac:picMkLst>
        </pc:picChg>
      </pc:sldChg>
      <pc:sldChg chg="addSp delSp modSp new mod modAnim">
        <pc:chgData name="Blom, Patrick" userId="24a9d408-e8c5-47dc-bf8f-926ce8ee386c" providerId="ADAL" clId="{A45E7205-3AF3-4217-A75B-083CB0952463}" dt="2021-11-30T16:32:24.005" v="123" actId="1076"/>
        <pc:sldMkLst>
          <pc:docMk/>
          <pc:sldMk cId="1153661131" sldId="337"/>
        </pc:sldMkLst>
        <pc:spChg chg="del">
          <ac:chgData name="Blom, Patrick" userId="24a9d408-e8c5-47dc-bf8f-926ce8ee386c" providerId="ADAL" clId="{A45E7205-3AF3-4217-A75B-083CB0952463}" dt="2021-11-30T16:27:38.463" v="79" actId="478"/>
          <ac:spMkLst>
            <pc:docMk/>
            <pc:sldMk cId="1153661131" sldId="337"/>
            <ac:spMk id="2" creationId="{FC2AB147-3B72-46E8-B913-2E2F3F461360}"/>
          </ac:spMkLst>
        </pc:spChg>
        <pc:spChg chg="mod">
          <ac:chgData name="Blom, Patrick" userId="24a9d408-e8c5-47dc-bf8f-926ce8ee386c" providerId="ADAL" clId="{A45E7205-3AF3-4217-A75B-083CB0952463}" dt="2021-11-30T16:32:24.005" v="123" actId="1076"/>
          <ac:spMkLst>
            <pc:docMk/>
            <pc:sldMk cId="1153661131" sldId="337"/>
            <ac:spMk id="3" creationId="{5A2774FC-39AB-4265-ABB0-875EE3D48498}"/>
          </ac:spMkLst>
        </pc:spChg>
        <pc:picChg chg="add mod">
          <ac:chgData name="Blom, Patrick" userId="24a9d408-e8c5-47dc-bf8f-926ce8ee386c" providerId="ADAL" clId="{A45E7205-3AF3-4217-A75B-083CB0952463}" dt="2021-11-30T16:31:03.591" v="82" actId="14100"/>
          <ac:picMkLst>
            <pc:docMk/>
            <pc:sldMk cId="1153661131" sldId="337"/>
            <ac:picMk id="4" creationId="{081971AF-54DA-4B58-8A74-581FD0A1437E}"/>
          </ac:picMkLst>
        </pc:picChg>
      </pc:sldChg>
      <pc:sldChg chg="addSp delSp modSp new mod ord modAnim">
        <pc:chgData name="Blom, Patrick" userId="24a9d408-e8c5-47dc-bf8f-926ce8ee386c" providerId="ADAL" clId="{A45E7205-3AF3-4217-A75B-083CB0952463}" dt="2021-12-01T16:21:28.693" v="197" actId="20577"/>
        <pc:sldMkLst>
          <pc:docMk/>
          <pc:sldMk cId="4111643642" sldId="338"/>
        </pc:sldMkLst>
        <pc:spChg chg="del">
          <ac:chgData name="Blom, Patrick" userId="24a9d408-e8c5-47dc-bf8f-926ce8ee386c" providerId="ADAL" clId="{A45E7205-3AF3-4217-A75B-083CB0952463}" dt="2021-12-01T16:17:58.011" v="126" actId="478"/>
          <ac:spMkLst>
            <pc:docMk/>
            <pc:sldMk cId="4111643642" sldId="338"/>
            <ac:spMk id="2" creationId="{5C052C89-21C4-4B9D-A8BD-E644197E13C9}"/>
          </ac:spMkLst>
        </pc:spChg>
        <pc:spChg chg="mod">
          <ac:chgData name="Blom, Patrick" userId="24a9d408-e8c5-47dc-bf8f-926ce8ee386c" providerId="ADAL" clId="{A45E7205-3AF3-4217-A75B-083CB0952463}" dt="2021-12-01T16:21:28.693" v="197" actId="20577"/>
          <ac:spMkLst>
            <pc:docMk/>
            <pc:sldMk cId="4111643642" sldId="338"/>
            <ac:spMk id="3" creationId="{65D286FD-95D3-484B-8F25-FEDFBFC3A36F}"/>
          </ac:spMkLst>
        </pc:spChg>
        <pc:picChg chg="add mod">
          <ac:chgData name="Blom, Patrick" userId="24a9d408-e8c5-47dc-bf8f-926ce8ee386c" providerId="ADAL" clId="{A45E7205-3AF3-4217-A75B-083CB0952463}" dt="2021-12-01T16:18:51.120" v="130" actId="14100"/>
          <ac:picMkLst>
            <pc:docMk/>
            <pc:sldMk cId="4111643642" sldId="338"/>
            <ac:picMk id="4" creationId="{75D1746B-02A3-4924-A73E-89A82FE0B49C}"/>
          </ac:picMkLst>
        </pc:picChg>
      </pc:sldChg>
      <pc:sldChg chg="addSp delSp modSp new mod">
        <pc:chgData name="Blom, Patrick" userId="24a9d408-e8c5-47dc-bf8f-926ce8ee386c" providerId="ADAL" clId="{A45E7205-3AF3-4217-A75B-083CB0952463}" dt="2021-12-02T10:48:51.079" v="263" actId="14100"/>
        <pc:sldMkLst>
          <pc:docMk/>
          <pc:sldMk cId="3585821545" sldId="339"/>
        </pc:sldMkLst>
        <pc:spChg chg="del">
          <ac:chgData name="Blom, Patrick" userId="24a9d408-e8c5-47dc-bf8f-926ce8ee386c" providerId="ADAL" clId="{A45E7205-3AF3-4217-A75B-083CB0952463}" dt="2021-12-02T10:46:25.465" v="201" actId="478"/>
          <ac:spMkLst>
            <pc:docMk/>
            <pc:sldMk cId="3585821545" sldId="339"/>
            <ac:spMk id="2" creationId="{3037C853-04D9-4F41-9572-1545F640759B}"/>
          </ac:spMkLst>
        </pc:spChg>
        <pc:spChg chg="mod">
          <ac:chgData name="Blom, Patrick" userId="24a9d408-e8c5-47dc-bf8f-926ce8ee386c" providerId="ADAL" clId="{A45E7205-3AF3-4217-A75B-083CB0952463}" dt="2021-12-02T10:48:42.719" v="261" actId="14100"/>
          <ac:spMkLst>
            <pc:docMk/>
            <pc:sldMk cId="3585821545" sldId="339"/>
            <ac:spMk id="3" creationId="{AFE2AC4F-B1F2-4854-9070-8D15EA7E6AE0}"/>
          </ac:spMkLst>
        </pc:spChg>
        <pc:picChg chg="add mod">
          <ac:chgData name="Blom, Patrick" userId="24a9d408-e8c5-47dc-bf8f-926ce8ee386c" providerId="ADAL" clId="{A45E7205-3AF3-4217-A75B-083CB0952463}" dt="2021-12-02T10:48:51.079" v="263" actId="14100"/>
          <ac:picMkLst>
            <pc:docMk/>
            <pc:sldMk cId="3585821545" sldId="339"/>
            <ac:picMk id="5" creationId="{5FA4DA7D-ACC5-43A5-95D2-57147E94B5C1}"/>
          </ac:picMkLst>
        </pc:picChg>
      </pc:sldChg>
    </pc:docChg>
  </pc:docChgLst>
  <pc:docChgLst>
    <pc:chgData name="Blom, Patrick" userId="S::pblom@vallei-veluwe.nl::24a9d408-e8c5-47dc-bf8f-926ce8ee386c" providerId="AD" clId="Web-{4650A337-A14D-F4DB-F5C8-29A1D9FDC9F5}"/>
    <pc:docChg chg="addSld delSld modSld sldOrd addMainMaster modMainMaster modSection">
      <pc:chgData name="Blom, Patrick" userId="S::pblom@vallei-veluwe.nl::24a9d408-e8c5-47dc-bf8f-926ce8ee386c" providerId="AD" clId="Web-{4650A337-A14D-F4DB-F5C8-29A1D9FDC9F5}" dt="2021-11-29T16:19:32.521" v="106"/>
      <pc:docMkLst>
        <pc:docMk/>
      </pc:docMkLst>
      <pc:sldChg chg="addSp modSp">
        <pc:chgData name="Blom, Patrick" userId="S::pblom@vallei-veluwe.nl::24a9d408-e8c5-47dc-bf8f-926ce8ee386c" providerId="AD" clId="Web-{4650A337-A14D-F4DB-F5C8-29A1D9FDC9F5}" dt="2021-11-29T15:43:21.420" v="1"/>
        <pc:sldMkLst>
          <pc:docMk/>
          <pc:sldMk cId="3310615964" sldId="262"/>
        </pc:sldMkLst>
        <pc:spChg chg="add mod">
          <ac:chgData name="Blom, Patrick" userId="S::pblom@vallei-veluwe.nl::24a9d408-e8c5-47dc-bf8f-926ce8ee386c" providerId="AD" clId="Web-{4650A337-A14D-F4DB-F5C8-29A1D9FDC9F5}" dt="2021-11-29T15:43:21.420" v="1"/>
          <ac:spMkLst>
            <pc:docMk/>
            <pc:sldMk cId="3310615964" sldId="262"/>
            <ac:spMk id="2" creationId="{B1BD410F-41AB-4FCD-84E6-976E39C9686A}"/>
          </ac:spMkLst>
        </pc:spChg>
      </pc:sldChg>
      <pc:sldChg chg="ord">
        <pc:chgData name="Blom, Patrick" userId="S::pblom@vallei-veluwe.nl::24a9d408-e8c5-47dc-bf8f-926ce8ee386c" providerId="AD" clId="Web-{4650A337-A14D-F4DB-F5C8-29A1D9FDC9F5}" dt="2021-11-29T16:19:32.521" v="106"/>
        <pc:sldMkLst>
          <pc:docMk/>
          <pc:sldMk cId="3187981054" sldId="306"/>
        </pc:sldMkLst>
      </pc:sldChg>
      <pc:sldChg chg="addSp delSp modSp">
        <pc:chgData name="Blom, Patrick" userId="S::pblom@vallei-veluwe.nl::24a9d408-e8c5-47dc-bf8f-926ce8ee386c" providerId="AD" clId="Web-{4650A337-A14D-F4DB-F5C8-29A1D9FDC9F5}" dt="2021-11-29T16:10:58.209" v="69" actId="14100"/>
        <pc:sldMkLst>
          <pc:docMk/>
          <pc:sldMk cId="1962456986" sldId="317"/>
        </pc:sldMkLst>
        <pc:picChg chg="add mod">
          <ac:chgData name="Blom, Patrick" userId="S::pblom@vallei-veluwe.nl::24a9d408-e8c5-47dc-bf8f-926ce8ee386c" providerId="AD" clId="Web-{4650A337-A14D-F4DB-F5C8-29A1D9FDC9F5}" dt="2021-11-29T16:10:58.209" v="69" actId="14100"/>
          <ac:picMkLst>
            <pc:docMk/>
            <pc:sldMk cId="1962456986" sldId="317"/>
            <ac:picMk id="2" creationId="{8F86531C-7B43-4570-9D23-7BD956A8EFA0}"/>
          </ac:picMkLst>
        </pc:picChg>
        <pc:picChg chg="del">
          <ac:chgData name="Blom, Patrick" userId="S::pblom@vallei-veluwe.nl::24a9d408-e8c5-47dc-bf8f-926ce8ee386c" providerId="AD" clId="Web-{4650A337-A14D-F4DB-F5C8-29A1D9FDC9F5}" dt="2021-11-29T16:10:44.458" v="66"/>
          <ac:picMkLst>
            <pc:docMk/>
            <pc:sldMk cId="1962456986" sldId="317"/>
            <ac:picMk id="7" creationId="{B2A1A1B4-32EC-4497-A06B-A2D56A0BB114}"/>
          </ac:picMkLst>
        </pc:picChg>
      </pc:sldChg>
      <pc:sldChg chg="addSp modSp">
        <pc:chgData name="Blom, Patrick" userId="S::pblom@vallei-veluwe.nl::24a9d408-e8c5-47dc-bf8f-926ce8ee386c" providerId="AD" clId="Web-{4650A337-A14D-F4DB-F5C8-29A1D9FDC9F5}" dt="2021-11-29T16:12:55.372" v="72" actId="14100"/>
        <pc:sldMkLst>
          <pc:docMk/>
          <pc:sldMk cId="1649123283" sldId="323"/>
        </pc:sldMkLst>
        <pc:picChg chg="add mod">
          <ac:chgData name="Blom, Patrick" userId="S::pblom@vallei-veluwe.nl::24a9d408-e8c5-47dc-bf8f-926ce8ee386c" providerId="AD" clId="Web-{4650A337-A14D-F4DB-F5C8-29A1D9FDC9F5}" dt="2021-11-29T16:12:55.372" v="72" actId="14100"/>
          <ac:picMkLst>
            <pc:docMk/>
            <pc:sldMk cId="1649123283" sldId="323"/>
            <ac:picMk id="4" creationId="{6B522760-97F3-4FBE-AEDE-924C38D185CA}"/>
          </ac:picMkLst>
        </pc:picChg>
      </pc:sldChg>
      <pc:sldChg chg="del">
        <pc:chgData name="Blom, Patrick" userId="S::pblom@vallei-veluwe.nl::24a9d408-e8c5-47dc-bf8f-926ce8ee386c" providerId="AD" clId="Web-{4650A337-A14D-F4DB-F5C8-29A1D9FDC9F5}" dt="2021-11-29T16:18:45.034" v="104"/>
        <pc:sldMkLst>
          <pc:docMk/>
          <pc:sldMk cId="3225911765" sldId="332"/>
        </pc:sldMkLst>
      </pc:sldChg>
      <pc:sldChg chg="addSp delSp modSp new addAnim modAnim">
        <pc:chgData name="Blom, Patrick" userId="S::pblom@vallei-veluwe.nl::24a9d408-e8c5-47dc-bf8f-926ce8ee386c" providerId="AD" clId="Web-{4650A337-A14D-F4DB-F5C8-29A1D9FDC9F5}" dt="2021-11-29T16:05:22.407" v="64"/>
        <pc:sldMkLst>
          <pc:docMk/>
          <pc:sldMk cId="756993466" sldId="333"/>
        </pc:sldMkLst>
        <pc:spChg chg="del">
          <ac:chgData name="Blom, Patrick" userId="S::pblom@vallei-veluwe.nl::24a9d408-e8c5-47dc-bf8f-926ce8ee386c" providerId="AD" clId="Web-{4650A337-A14D-F4DB-F5C8-29A1D9FDC9F5}" dt="2021-11-29T15:46:27.103" v="11"/>
          <ac:spMkLst>
            <pc:docMk/>
            <pc:sldMk cId="756993466" sldId="333"/>
            <ac:spMk id="2" creationId="{BC4E1D1E-8198-4431-990E-62EC0D5C37B3}"/>
          </ac:spMkLst>
        </pc:spChg>
        <pc:spChg chg="mod">
          <ac:chgData name="Blom, Patrick" userId="S::pblom@vallei-veluwe.nl::24a9d408-e8c5-47dc-bf8f-926ce8ee386c" providerId="AD" clId="Web-{4650A337-A14D-F4DB-F5C8-29A1D9FDC9F5}" dt="2021-11-29T15:44:20.502" v="10" actId="1076"/>
          <ac:spMkLst>
            <pc:docMk/>
            <pc:sldMk cId="756993466" sldId="333"/>
            <ac:spMk id="3" creationId="{E4B034D1-F764-4D70-9438-F354C93F0538}"/>
          </ac:spMkLst>
        </pc:spChg>
        <pc:picChg chg="add mod">
          <ac:chgData name="Blom, Patrick" userId="S::pblom@vallei-veluwe.nl::24a9d408-e8c5-47dc-bf8f-926ce8ee386c" providerId="AD" clId="Web-{4650A337-A14D-F4DB-F5C8-29A1D9FDC9F5}" dt="2021-11-29T15:51:02.682" v="25" actId="1076"/>
          <ac:picMkLst>
            <pc:docMk/>
            <pc:sldMk cId="756993466" sldId="333"/>
            <ac:picMk id="4" creationId="{B09B9C16-112C-462F-88A5-0044BFDCF8DF}"/>
          </ac:picMkLst>
        </pc:picChg>
        <pc:picChg chg="add mod">
          <ac:chgData name="Blom, Patrick" userId="S::pblom@vallei-veluwe.nl::24a9d408-e8c5-47dc-bf8f-926ce8ee386c" providerId="AD" clId="Web-{4650A337-A14D-F4DB-F5C8-29A1D9FDC9F5}" dt="2021-11-29T15:51:05.417" v="26" actId="1076"/>
          <ac:picMkLst>
            <pc:docMk/>
            <pc:sldMk cId="756993466" sldId="333"/>
            <ac:picMk id="5" creationId="{84B49A4B-4729-4068-98E0-910E58B6E0E7}"/>
          </ac:picMkLst>
        </pc:picChg>
        <pc:picChg chg="add del mod">
          <ac:chgData name="Blom, Patrick" userId="S::pblom@vallei-veluwe.nl::24a9d408-e8c5-47dc-bf8f-926ce8ee386c" providerId="AD" clId="Web-{4650A337-A14D-F4DB-F5C8-29A1D9FDC9F5}" dt="2021-11-29T15:55:03.494" v="30"/>
          <ac:picMkLst>
            <pc:docMk/>
            <pc:sldMk cId="756993466" sldId="333"/>
            <ac:picMk id="6" creationId="{5112A5FF-B1BE-4AE3-8ADA-85FC2C2EA239}"/>
          </ac:picMkLst>
        </pc:picChg>
        <pc:picChg chg="add del mod">
          <ac:chgData name="Blom, Patrick" userId="S::pblom@vallei-veluwe.nl::24a9d408-e8c5-47dc-bf8f-926ce8ee386c" providerId="AD" clId="Web-{4650A337-A14D-F4DB-F5C8-29A1D9FDC9F5}" dt="2021-11-29T15:55:07.369" v="32"/>
          <ac:picMkLst>
            <pc:docMk/>
            <pc:sldMk cId="756993466" sldId="333"/>
            <ac:picMk id="7" creationId="{F539D9B6-F1D4-4C4D-A65A-1FCDBEE01BE3}"/>
          </ac:picMkLst>
        </pc:picChg>
        <pc:picChg chg="add del mod">
          <ac:chgData name="Blom, Patrick" userId="S::pblom@vallei-veluwe.nl::24a9d408-e8c5-47dc-bf8f-926ce8ee386c" providerId="AD" clId="Web-{4650A337-A14D-F4DB-F5C8-29A1D9FDC9F5}" dt="2021-11-29T15:56:17.999" v="37"/>
          <ac:picMkLst>
            <pc:docMk/>
            <pc:sldMk cId="756993466" sldId="333"/>
            <ac:picMk id="8" creationId="{5F7A1C24-E989-4D33-980D-036986B9441F}"/>
          </ac:picMkLst>
        </pc:picChg>
        <pc:picChg chg="add del mod">
          <ac:chgData name="Blom, Patrick" userId="S::pblom@vallei-veluwe.nl::24a9d408-e8c5-47dc-bf8f-926ce8ee386c" providerId="AD" clId="Web-{4650A337-A14D-F4DB-F5C8-29A1D9FDC9F5}" dt="2021-11-29T15:57:13.408" v="40"/>
          <ac:picMkLst>
            <pc:docMk/>
            <pc:sldMk cId="756993466" sldId="333"/>
            <ac:picMk id="9" creationId="{B68FBE6E-41BB-40E9-B436-78AFEC92085D}"/>
          </ac:picMkLst>
        </pc:picChg>
        <pc:picChg chg="add mod">
          <ac:chgData name="Blom, Patrick" userId="S::pblom@vallei-veluwe.nl::24a9d408-e8c5-47dc-bf8f-926ce8ee386c" providerId="AD" clId="Web-{4650A337-A14D-F4DB-F5C8-29A1D9FDC9F5}" dt="2021-11-29T15:59:01.727" v="52" actId="14100"/>
          <ac:picMkLst>
            <pc:docMk/>
            <pc:sldMk cId="756993466" sldId="333"/>
            <ac:picMk id="10" creationId="{090D6D88-CC30-40D2-B978-BFB1520ED02A}"/>
          </ac:picMkLst>
        </pc:picChg>
        <pc:picChg chg="add mod">
          <ac:chgData name="Blom, Patrick" userId="S::pblom@vallei-veluwe.nl::24a9d408-e8c5-47dc-bf8f-926ce8ee386c" providerId="AD" clId="Web-{4650A337-A14D-F4DB-F5C8-29A1D9FDC9F5}" dt="2021-11-29T15:58:34.944" v="49" actId="14100"/>
          <ac:picMkLst>
            <pc:docMk/>
            <pc:sldMk cId="756993466" sldId="333"/>
            <ac:picMk id="11" creationId="{C45C7DD1-8534-48D4-898D-D2455ABBAA62}"/>
          </ac:picMkLst>
        </pc:picChg>
        <pc:picChg chg="add del mod">
          <ac:chgData name="Blom, Patrick" userId="S::pblom@vallei-veluwe.nl::24a9d408-e8c5-47dc-bf8f-926ce8ee386c" providerId="AD" clId="Web-{4650A337-A14D-F4DB-F5C8-29A1D9FDC9F5}" dt="2021-11-29T16:01:39.534" v="54"/>
          <ac:picMkLst>
            <pc:docMk/>
            <pc:sldMk cId="756993466" sldId="333"/>
            <ac:picMk id="12" creationId="{F90F2196-C05A-4FA2-B8EA-75DC7C0FDC8C}"/>
          </ac:picMkLst>
        </pc:picChg>
        <pc:picChg chg="add del mod">
          <ac:chgData name="Blom, Patrick" userId="S::pblom@vallei-veluwe.nl::24a9d408-e8c5-47dc-bf8f-926ce8ee386c" providerId="AD" clId="Web-{4650A337-A14D-F4DB-F5C8-29A1D9FDC9F5}" dt="2021-11-29T16:03:47.448" v="56"/>
          <ac:picMkLst>
            <pc:docMk/>
            <pc:sldMk cId="756993466" sldId="333"/>
            <ac:picMk id="13" creationId="{996DFE10-6DB5-4BF6-9429-BDA5C99C240C}"/>
          </ac:picMkLst>
        </pc:picChg>
      </pc:sldChg>
      <pc:sldChg chg="modSp new del">
        <pc:chgData name="Blom, Patrick" userId="S::pblom@vallei-veluwe.nl::24a9d408-e8c5-47dc-bf8f-926ce8ee386c" providerId="AD" clId="Web-{4650A337-A14D-F4DB-F5C8-29A1D9FDC9F5}" dt="2021-11-29T16:16:17.822" v="103"/>
        <pc:sldMkLst>
          <pc:docMk/>
          <pc:sldMk cId="2553736749" sldId="334"/>
        </pc:sldMkLst>
        <pc:spChg chg="mod">
          <ac:chgData name="Blom, Patrick" userId="S::pblom@vallei-veluwe.nl::24a9d408-e8c5-47dc-bf8f-926ce8ee386c" providerId="AD" clId="Web-{4650A337-A14D-F4DB-F5C8-29A1D9FDC9F5}" dt="2021-11-29T16:14:47.113" v="101" actId="1076"/>
          <ac:spMkLst>
            <pc:docMk/>
            <pc:sldMk cId="2553736749" sldId="334"/>
            <ac:spMk id="3" creationId="{1B62C338-A364-4419-9965-88CB78D23C59}"/>
          </ac:spMkLst>
        </pc:spChg>
      </pc:sldChg>
      <pc:sldChg chg="add">
        <pc:chgData name="Blom, Patrick" userId="S::pblom@vallei-veluwe.nl::24a9d408-e8c5-47dc-bf8f-926ce8ee386c" providerId="AD" clId="Web-{4650A337-A14D-F4DB-F5C8-29A1D9FDC9F5}" dt="2021-11-29T16:16:02.102" v="102"/>
        <pc:sldMkLst>
          <pc:docMk/>
          <pc:sldMk cId="2445682112" sldId="335"/>
        </pc:sldMkLst>
      </pc:sldChg>
      <pc:sldMasterChg chg="add addSldLayout">
        <pc:chgData name="Blom, Patrick" userId="S::pblom@vallei-veluwe.nl::24a9d408-e8c5-47dc-bf8f-926ce8ee386c" providerId="AD" clId="Web-{4650A337-A14D-F4DB-F5C8-29A1D9FDC9F5}" dt="2021-11-29T16:16:02.102" v="102"/>
        <pc:sldMasterMkLst>
          <pc:docMk/>
          <pc:sldMasterMk cId="0" sldId="2147483668"/>
        </pc:sldMasterMkLst>
        <pc:sldLayoutChg chg="add">
          <pc:chgData name="Blom, Patrick" userId="S::pblom@vallei-veluwe.nl::24a9d408-e8c5-47dc-bf8f-926ce8ee386c" providerId="AD" clId="Web-{4650A337-A14D-F4DB-F5C8-29A1D9FDC9F5}" dt="2021-11-29T16:16:02.102" v="102"/>
          <pc:sldLayoutMkLst>
            <pc:docMk/>
            <pc:sldMasterMk cId="0" sldId="2147483668"/>
            <pc:sldLayoutMk cId="0" sldId="2147483659"/>
          </pc:sldLayoutMkLst>
        </pc:sldLayoutChg>
        <pc:sldLayoutChg chg="add">
          <pc:chgData name="Blom, Patrick" userId="S::pblom@vallei-veluwe.nl::24a9d408-e8c5-47dc-bf8f-926ce8ee386c" providerId="AD" clId="Web-{4650A337-A14D-F4DB-F5C8-29A1D9FDC9F5}" dt="2021-11-29T16:16:02.102" v="102"/>
          <pc:sldLayoutMkLst>
            <pc:docMk/>
            <pc:sldMasterMk cId="0" sldId="2147483668"/>
            <pc:sldLayoutMk cId="0" sldId="2147483660"/>
          </pc:sldLayoutMkLst>
        </pc:sldLayoutChg>
        <pc:sldLayoutChg chg="add">
          <pc:chgData name="Blom, Patrick" userId="S::pblom@vallei-veluwe.nl::24a9d408-e8c5-47dc-bf8f-926ce8ee386c" providerId="AD" clId="Web-{4650A337-A14D-F4DB-F5C8-29A1D9FDC9F5}" dt="2021-11-29T16:16:02.102" v="102"/>
          <pc:sldLayoutMkLst>
            <pc:docMk/>
            <pc:sldMasterMk cId="0" sldId="2147483668"/>
            <pc:sldLayoutMk cId="0" sldId="2147483662"/>
          </pc:sldLayoutMkLst>
        </pc:sldLayoutChg>
        <pc:sldLayoutChg chg="add">
          <pc:chgData name="Blom, Patrick" userId="S::pblom@vallei-veluwe.nl::24a9d408-e8c5-47dc-bf8f-926ce8ee386c" providerId="AD" clId="Web-{4650A337-A14D-F4DB-F5C8-29A1D9FDC9F5}" dt="2021-11-29T16:16:02.102" v="102"/>
          <pc:sldLayoutMkLst>
            <pc:docMk/>
            <pc:sldMasterMk cId="0" sldId="2147483668"/>
            <pc:sldLayoutMk cId="3307982675" sldId="2147483663"/>
          </pc:sldLayoutMkLst>
        </pc:sldLayoutChg>
        <pc:sldLayoutChg chg="add">
          <pc:chgData name="Blom, Patrick" userId="S::pblom@vallei-veluwe.nl::24a9d408-e8c5-47dc-bf8f-926ce8ee386c" providerId="AD" clId="Web-{4650A337-A14D-F4DB-F5C8-29A1D9FDC9F5}" dt="2021-11-29T16:16:02.102" v="102"/>
          <pc:sldLayoutMkLst>
            <pc:docMk/>
            <pc:sldMasterMk cId="0" sldId="2147483668"/>
            <pc:sldLayoutMk cId="2901730956" sldId="2147483664"/>
          </pc:sldLayoutMkLst>
        </pc:sldLayoutChg>
        <pc:sldLayoutChg chg="add">
          <pc:chgData name="Blom, Patrick" userId="S::pblom@vallei-veluwe.nl::24a9d408-e8c5-47dc-bf8f-926ce8ee386c" providerId="AD" clId="Web-{4650A337-A14D-F4DB-F5C8-29A1D9FDC9F5}" dt="2021-11-29T16:16:02.102" v="102"/>
          <pc:sldLayoutMkLst>
            <pc:docMk/>
            <pc:sldMasterMk cId="0" sldId="2147483668"/>
            <pc:sldLayoutMk cId="1012334893" sldId="2147483665"/>
          </pc:sldLayoutMkLst>
        </pc:sldLayoutChg>
        <pc:sldLayoutChg chg="add">
          <pc:chgData name="Blom, Patrick" userId="S::pblom@vallei-veluwe.nl::24a9d408-e8c5-47dc-bf8f-926ce8ee386c" providerId="AD" clId="Web-{4650A337-A14D-F4DB-F5C8-29A1D9FDC9F5}" dt="2021-11-29T16:16:02.102" v="102"/>
          <pc:sldLayoutMkLst>
            <pc:docMk/>
            <pc:sldMasterMk cId="0" sldId="2147483668"/>
            <pc:sldLayoutMk cId="2185573731" sldId="2147483666"/>
          </pc:sldLayoutMkLst>
        </pc:sldLayoutChg>
        <pc:sldLayoutChg chg="add">
          <pc:chgData name="Blom, Patrick" userId="S::pblom@vallei-veluwe.nl::24a9d408-e8c5-47dc-bf8f-926ce8ee386c" providerId="AD" clId="Web-{4650A337-A14D-F4DB-F5C8-29A1D9FDC9F5}" dt="2021-11-29T16:16:02.102" v="102"/>
          <pc:sldLayoutMkLst>
            <pc:docMk/>
            <pc:sldMasterMk cId="0" sldId="2147483668"/>
            <pc:sldLayoutMk cId="3365562705" sldId="2147483667"/>
          </pc:sldLayoutMkLst>
        </pc:sldLayoutChg>
      </pc:sldMasterChg>
      <pc:sldMasterChg chg="modSldLayout">
        <pc:chgData name="Blom, Patrick" userId="S::pblom@vallei-veluwe.nl::24a9d408-e8c5-47dc-bf8f-926ce8ee386c" providerId="AD" clId="Web-{4650A337-A14D-F4DB-F5C8-29A1D9FDC9F5}" dt="2021-11-29T16:16:02.102" v="102"/>
        <pc:sldMasterMkLst>
          <pc:docMk/>
          <pc:sldMasterMk cId="0" sldId="2147483671"/>
        </pc:sldMasterMkLst>
        <pc:sldLayoutChg chg="replId">
          <pc:chgData name="Blom, Patrick" userId="S::pblom@vallei-veluwe.nl::24a9d408-e8c5-47dc-bf8f-926ce8ee386c" providerId="AD" clId="Web-{4650A337-A14D-F4DB-F5C8-29A1D9FDC9F5}" dt="2021-11-29T16:16:02.102" v="102"/>
          <pc:sldLayoutMkLst>
            <pc:docMk/>
            <pc:sldMasterMk cId="0" sldId="2147483648"/>
            <pc:sldLayoutMk cId="488839736" sldId="2147483669"/>
          </pc:sldLayoutMkLst>
        </pc:sldLayoutChg>
        <pc:sldLayoutChg chg="replId">
          <pc:chgData name="Blom, Patrick" userId="S::pblom@vallei-veluwe.nl::24a9d408-e8c5-47dc-bf8f-926ce8ee386c" providerId="AD" clId="Web-{4650A337-A14D-F4DB-F5C8-29A1D9FDC9F5}" dt="2021-11-29T16:16:02.102" v="102"/>
          <pc:sldLayoutMkLst>
            <pc:docMk/>
            <pc:sldMasterMk cId="0" sldId="2147483648"/>
            <pc:sldLayoutMk cId="1278317977"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C694C-F369-463A-8451-B43422807D63}" type="datetimeFigureOut">
              <a:rPr lang="nl-NL" smtClean="0"/>
              <a:t>1-12-2021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7086B-0F57-4B25-A45E-396042822921}" type="slidenum">
              <a:rPr lang="nl-NL" smtClean="0"/>
              <a:t>‹nr.›</a:t>
            </a:fld>
            <a:endParaRPr lang="nl-NL"/>
          </a:p>
        </p:txBody>
      </p:sp>
    </p:spTree>
    <p:extLst>
      <p:ext uri="{BB962C8B-B14F-4D97-AF65-F5344CB8AC3E}">
        <p14:creationId xmlns:p14="http://schemas.microsoft.com/office/powerpoint/2010/main" val="94917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p:spPr>
      </p:sp>
      <p:sp>
        <p:nvSpPr>
          <p:cNvPr id="3" name="Tijdelijke aanduiding voor notities 2"/>
          <p:cNvSpPr>
            <a:spLocks noGrp="1"/>
          </p:cNvSpPr>
          <p:nvPr>
            <p:ph type="body" idx="1"/>
          </p:nvPr>
        </p:nvSpPr>
        <p:spPr/>
        <p:txBody>
          <a:bodyPr/>
          <a:lstStyle/>
          <a:p>
            <a:r>
              <a:rPr lang="nl-NL" dirty="0"/>
              <a:t>Zonder circulaire economie is de huidige manier van waterbeheer niet vol te houden.</a:t>
            </a:r>
          </a:p>
          <a:p>
            <a:r>
              <a:rPr lang="nl-NL" dirty="0"/>
              <a:t>Nu al merken we de grenzen van het systeem. Drie voorbeelden:</a:t>
            </a:r>
          </a:p>
          <a:p>
            <a:endParaRPr lang="nl-NL" dirty="0"/>
          </a:p>
          <a:p>
            <a:pPr marL="228600" indent="-228600">
              <a:buAutoNum type="arabicPeriod"/>
            </a:pPr>
            <a:r>
              <a:rPr lang="nl-NL" dirty="0"/>
              <a:t>We hebben dagelijks te maken met de gevolgen van klimaatverandering: vaker wateroverlast en langduriger droogteperioden. Hier moeten we ons niet alleen op aanpassen, maar hebben zelf ook een belangrijke rol om de emissies van broeikasgassen te verminderen. Overstappen van fossiel op hernieuwbare energie, duurzamer materialengebruik en hergebruik leidt tot minder CO2-uitstoot. Via circulair bouwen en inkopen kunnen we mogelijk al 50% van onze CO2-emissies als waterschappen verminderen.</a:t>
            </a:r>
          </a:p>
          <a:p>
            <a:pPr marL="228600" indent="-228600">
              <a:buAutoNum type="arabicPeriod"/>
            </a:pPr>
            <a:r>
              <a:rPr lang="nl-NL" dirty="0"/>
              <a:t>Water is onze belangrijkste grondstof. Steeds vaker hebben we een tekort aan goede kwaliteit zoet water. Het is tijd om afvalwater te zien als grondstof</a:t>
            </a:r>
          </a:p>
          <a:p>
            <a:pPr marL="228600" indent="-228600">
              <a:buAutoNum type="arabicPeriod"/>
            </a:pPr>
            <a:r>
              <a:rPr lang="nl-NL" dirty="0"/>
              <a:t>Als waterschappen merken we dagelijks de negatieve gevolgen van de lineaire economie in de kwaliteit van afvalwater, oppervlaktewater en waterbodem. Stoffen die schadelijk zijn en niet thuis horen in het milieu maken het steeds ons steeds moeilijker om te voldoen aan de eisen.</a:t>
            </a:r>
            <a:endParaRPr lang="en-US" dirty="0"/>
          </a:p>
        </p:txBody>
      </p:sp>
      <p:sp>
        <p:nvSpPr>
          <p:cNvPr id="4" name="Tijdelijke aanduiding voor dianummer 3"/>
          <p:cNvSpPr>
            <a:spLocks noGrp="1"/>
          </p:cNvSpPr>
          <p:nvPr>
            <p:ph type="sldNum" sz="quarter" idx="5"/>
          </p:nvPr>
        </p:nvSpPr>
        <p:spPr/>
        <p:txBody>
          <a:bodyPr/>
          <a:lstStyle/>
          <a:p>
            <a:fld id="{AA606F49-733A-48D2-82C5-0048761190E6}" type="slidenum">
              <a:rPr lang="en-US" smtClean="0"/>
              <a:t>6</a:t>
            </a:fld>
            <a:endParaRPr lang="en-US"/>
          </a:p>
        </p:txBody>
      </p:sp>
    </p:spTree>
    <p:extLst>
      <p:ext uri="{BB962C8B-B14F-4D97-AF65-F5344CB8AC3E}">
        <p14:creationId xmlns:p14="http://schemas.microsoft.com/office/powerpoint/2010/main" val="526087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pag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Grp="1" noChangeArrowheads="1"/>
          </p:cNvSpPr>
          <p:nvPr>
            <p:ph type="subTitle" idx="4294967295"/>
          </p:nvPr>
        </p:nvSpPr>
        <p:spPr>
          <a:xfrm>
            <a:off x="468313" y="1557338"/>
            <a:ext cx="5943600" cy="1752600"/>
          </a:xfrm>
        </p:spPr>
        <p:txBody>
          <a:bodyPr/>
          <a:lstStyle>
            <a:lvl1pPr>
              <a:defRPr>
                <a:solidFill>
                  <a:schemeClr val="bg1"/>
                </a:solidFill>
              </a:defRPr>
            </a:lvl1pPr>
          </a:lstStyle>
          <a:p>
            <a:pPr marL="0" indent="0" algn="l" eaLnBrk="1" hangingPunct="1">
              <a:buNone/>
            </a:pPr>
            <a:r>
              <a:rPr lang="nl-NL">
                <a:solidFill>
                  <a:schemeClr val="bg1"/>
                </a:solidFill>
                <a:ea typeface="ＭＳ Ｐゴシック" charset="0"/>
              </a:rPr>
              <a:t>Klikken om de ondertitelstijl van het model te bewerken</a:t>
            </a:r>
            <a:endParaRPr lang="nl-NL">
              <a:solidFill>
                <a:schemeClr val="bg1"/>
              </a:solidFill>
              <a:ea typeface="ＭＳ Ｐゴシック" charset="0"/>
              <a:cs typeface="ＭＳ Ｐゴシック" charset="0"/>
            </a:endParaRPr>
          </a:p>
        </p:txBody>
      </p:sp>
      <p:sp>
        <p:nvSpPr>
          <p:cNvPr id="7" name="Titel 6">
            <a:extLst>
              <a:ext uri="{FF2B5EF4-FFF2-40B4-BE49-F238E27FC236}">
                <a16:creationId xmlns:a16="http://schemas.microsoft.com/office/drawing/2014/main" id="{90947D6D-F8C9-E24E-ADF9-1A5E47DD7CFE}"/>
              </a:ext>
            </a:extLst>
          </p:cNvPr>
          <p:cNvSpPr>
            <a:spLocks noGrp="1"/>
          </p:cNvSpPr>
          <p:nvPr>
            <p:ph type="title"/>
          </p:nvPr>
        </p:nvSpPr>
        <p:spPr>
          <a:xfrm>
            <a:off x="457200" y="604435"/>
            <a:ext cx="8229600" cy="833478"/>
          </a:xfrm>
        </p:spPr>
        <p:txBody>
          <a:bodyPr>
            <a:normAutofit/>
          </a:bodyPr>
          <a:lstStyle>
            <a:lvl1pPr>
              <a:defRPr sz="3200"/>
            </a:lvl1pPr>
          </a:lstStyle>
          <a:p>
            <a:r>
              <a:rPr lang="nl-NL"/>
              <a:t>Klik om stijl te bewerken</a:t>
            </a:r>
          </a:p>
        </p:txBody>
      </p:sp>
    </p:spTree>
    <p:extLst>
      <p:ext uri="{BB962C8B-B14F-4D97-AF65-F5344CB8AC3E}">
        <p14:creationId xmlns:p14="http://schemas.microsoft.com/office/powerpoint/2010/main" val="127831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i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userDrawn="1"/>
        </p:nvSpPr>
        <p:spPr>
          <a:xfrm>
            <a:off x="468313" y="1916832"/>
            <a:ext cx="8153400" cy="7620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a:lstStyle>
          <a:p>
            <a:r>
              <a:rPr lang="nl-NL">
                <a:solidFill>
                  <a:schemeClr val="bg1"/>
                </a:solidFill>
                <a:latin typeface="Verdana"/>
                <a:ea typeface="ＭＳ Ｐゴシック" charset="0"/>
                <a:cs typeface="ＭＳ Ｐゴシック" charset="0"/>
              </a:rPr>
              <a:t>Alles helder…</a:t>
            </a:r>
          </a:p>
        </p:txBody>
      </p:sp>
    </p:spTree>
    <p:extLst>
      <p:ext uri="{BB962C8B-B14F-4D97-AF65-F5344CB8AC3E}">
        <p14:creationId xmlns:p14="http://schemas.microsoft.com/office/powerpoint/2010/main" val="3013600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orblad">
    <p:spTree>
      <p:nvGrpSpPr>
        <p:cNvPr id="1" name=""/>
        <p:cNvGrpSpPr/>
        <p:nvPr/>
      </p:nvGrpSpPr>
      <p:grpSpPr>
        <a:xfrm>
          <a:off x="0" y="0"/>
          <a:ext cx="0" cy="0"/>
          <a:chOff x="0" y="0"/>
          <a:chExt cx="0" cy="0"/>
        </a:xfrm>
      </p:grpSpPr>
      <p:pic>
        <p:nvPicPr>
          <p:cNvPr id="3" name="Afbeelding 2"/>
          <p:cNvPicPr/>
          <p:nvPr userDrawn="1"/>
        </p:nvPicPr>
        <p:blipFill>
          <a:blip r:embed="rId2" cstate="print">
            <a:extLst>
              <a:ext uri="{28A0092B-C50C-407E-A947-70E740481C1C}">
                <a14:useLocalDpi xmlns:a14="http://schemas.microsoft.com/office/drawing/2010/main" val="0"/>
              </a:ext>
            </a:extLst>
          </a:blip>
          <a:srcRect t="-25017" b="-25017"/>
          <a:stretch>
            <a:fillRect/>
          </a:stretch>
        </p:blipFill>
        <p:spPr bwMode="auto">
          <a:xfrm>
            <a:off x="741729" y="761370"/>
            <a:ext cx="1943100" cy="57162"/>
          </a:xfrm>
          <a:prstGeom prst="rect">
            <a:avLst/>
          </a:prstGeom>
          <a:noFill/>
          <a:ln>
            <a:noFill/>
          </a:ln>
        </p:spPr>
      </p:pic>
      <p:sp>
        <p:nvSpPr>
          <p:cNvPr id="8" name="Tijdelijke aanduiding voor tekst 7"/>
          <p:cNvSpPr>
            <a:spLocks noGrp="1"/>
          </p:cNvSpPr>
          <p:nvPr>
            <p:ph type="body" sz="quarter" idx="11" hasCustomPrompt="1"/>
          </p:nvPr>
        </p:nvSpPr>
        <p:spPr>
          <a:xfrm>
            <a:off x="723600" y="2782804"/>
            <a:ext cx="2980800" cy="538609"/>
          </a:xfrm>
          <a:prstGeom prst="rect">
            <a:avLst/>
          </a:prstGeom>
        </p:spPr>
        <p:txBody>
          <a:bodyPr lIns="0" tIns="0" rIns="0" bIns="0">
            <a:spAutoFit/>
          </a:bodyPr>
          <a:lstStyle>
            <a:lvl1pPr marL="0" indent="0">
              <a:lnSpc>
                <a:spcPts val="2100"/>
              </a:lnSpc>
              <a:spcBef>
                <a:spcPts val="0"/>
              </a:spcBef>
              <a:buNone/>
              <a:defRPr lang="nl-NL" sz="1800" dirty="0"/>
            </a:lvl1pPr>
            <a:lvl2pPr indent="0">
              <a:lnSpc>
                <a:spcPts val="1650"/>
              </a:lnSpc>
              <a:spcBef>
                <a:spcPts val="0"/>
              </a:spcBef>
              <a:buNone/>
              <a:defRPr sz="1400">
                <a:solidFill>
                  <a:schemeClr val="bg1"/>
                </a:solidFill>
                <a:latin typeface="Open Sans" pitchFamily="34" charset="0"/>
                <a:ea typeface="Open Sans" pitchFamily="34" charset="0"/>
                <a:cs typeface="Open Sans" pitchFamily="34" charset="0"/>
              </a:defRPr>
            </a:lvl2pPr>
            <a:lvl3pPr indent="0">
              <a:lnSpc>
                <a:spcPts val="1650"/>
              </a:lnSpc>
              <a:spcBef>
                <a:spcPts val="0"/>
              </a:spcBef>
              <a:buNone/>
              <a:defRPr sz="1400">
                <a:solidFill>
                  <a:schemeClr val="bg1"/>
                </a:solidFill>
                <a:latin typeface="Open Sans" pitchFamily="34" charset="0"/>
                <a:ea typeface="Open Sans" pitchFamily="34" charset="0"/>
                <a:cs typeface="Open Sans" pitchFamily="34" charset="0"/>
              </a:defRPr>
            </a:lvl3pPr>
            <a:lvl4pPr indent="0">
              <a:lnSpc>
                <a:spcPts val="1650"/>
              </a:lnSpc>
              <a:spcBef>
                <a:spcPts val="0"/>
              </a:spcBef>
              <a:buNone/>
              <a:defRPr sz="1400">
                <a:solidFill>
                  <a:schemeClr val="bg1"/>
                </a:solidFill>
                <a:latin typeface="Open Sans" pitchFamily="34" charset="0"/>
                <a:ea typeface="Open Sans" pitchFamily="34" charset="0"/>
                <a:cs typeface="Open Sans" pitchFamily="34" charset="0"/>
              </a:defRPr>
            </a:lvl4pPr>
            <a:lvl5pPr indent="0">
              <a:lnSpc>
                <a:spcPts val="1650"/>
              </a:lnSpc>
              <a:spcBef>
                <a:spcPts val="0"/>
              </a:spcBef>
              <a:buNone/>
              <a:defRPr sz="1400">
                <a:solidFill>
                  <a:schemeClr val="bg1"/>
                </a:solidFill>
                <a:latin typeface="Open Sans" pitchFamily="34" charset="0"/>
                <a:ea typeface="Open Sans" pitchFamily="34" charset="0"/>
                <a:cs typeface="Open Sans" pitchFamily="34" charset="0"/>
              </a:defRPr>
            </a:lvl5pPr>
          </a:lstStyle>
          <a:p>
            <a:pPr>
              <a:lnSpc>
                <a:spcPts val="2100"/>
              </a:lnSpc>
            </a:pPr>
            <a:r>
              <a:rPr lang="nl-NL" sz="1800" dirty="0">
                <a:latin typeface="+mn-lt"/>
              </a:rPr>
              <a:t>Ondertitel in </a:t>
            </a:r>
            <a:r>
              <a:rPr lang="nl-NL" sz="1800" dirty="0" err="1">
                <a:latin typeface="+mn-lt"/>
              </a:rPr>
              <a:t>Calibri</a:t>
            </a:r>
            <a:r>
              <a:rPr lang="nl-NL" sz="1800" dirty="0">
                <a:latin typeface="+mn-lt"/>
              </a:rPr>
              <a:t> (24pt, regelafstand 28pt)</a:t>
            </a:r>
          </a:p>
        </p:txBody>
      </p:sp>
      <p:sp>
        <p:nvSpPr>
          <p:cNvPr id="9" name="Titel 8"/>
          <p:cNvSpPr>
            <a:spLocks noGrp="1"/>
          </p:cNvSpPr>
          <p:nvPr>
            <p:ph type="title" hasCustomPrompt="1"/>
          </p:nvPr>
        </p:nvSpPr>
        <p:spPr>
          <a:xfrm>
            <a:off x="723600" y="1339200"/>
            <a:ext cx="3578370" cy="693908"/>
          </a:xfrm>
          <a:prstGeom prst="rect">
            <a:avLst/>
          </a:prstGeom>
        </p:spPr>
        <p:txBody>
          <a:bodyPr wrap="square" lIns="0" tIns="0" rIns="0" bIns="0">
            <a:spAutoFit/>
          </a:bodyPr>
          <a:lstStyle>
            <a:lvl1pPr algn="l" defTabSz="342900">
              <a:lnSpc>
                <a:spcPts val="2700"/>
              </a:lnSpc>
              <a:defRPr sz="2600" b="1" cap="none" baseline="0">
                <a:solidFill>
                  <a:srgbClr val="0072BC"/>
                </a:solidFill>
                <a:latin typeface="+mn-lt"/>
              </a:defRPr>
            </a:lvl1pPr>
          </a:lstStyle>
          <a:p>
            <a:r>
              <a:rPr lang="nl-NL" dirty="0"/>
              <a:t>Titel in </a:t>
            </a:r>
            <a:r>
              <a:rPr lang="nl-NL" dirty="0" err="1"/>
              <a:t>Calibri</a:t>
            </a:r>
            <a:r>
              <a:rPr lang="nl-NL" dirty="0"/>
              <a:t> </a:t>
            </a:r>
            <a:r>
              <a:rPr lang="nl-NL" dirty="0" err="1"/>
              <a:t>Bold</a:t>
            </a:r>
            <a:r>
              <a:rPr lang="nl-NL" dirty="0"/>
              <a:t> (34pt, regelafstand 36pt)</a:t>
            </a:r>
          </a:p>
        </p:txBody>
      </p:sp>
      <p:sp>
        <p:nvSpPr>
          <p:cNvPr id="6" name="Rechthoek 5">
            <a:extLst>
              <a:ext uri="{FF2B5EF4-FFF2-40B4-BE49-F238E27FC236}">
                <a16:creationId xmlns:a16="http://schemas.microsoft.com/office/drawing/2014/main" id="{3183D415-825F-4F1F-8A97-8AC537FEC28E}"/>
              </a:ext>
            </a:extLst>
          </p:cNvPr>
          <p:cNvSpPr/>
          <p:nvPr userDrawn="1"/>
        </p:nvSpPr>
        <p:spPr>
          <a:xfrm>
            <a:off x="0" y="4"/>
            <a:ext cx="9144000" cy="1123315"/>
          </a:xfrm>
          <a:prstGeom prst="rect">
            <a:avLst/>
          </a:prstGeom>
          <a:solidFill>
            <a:srgbClr val="00C3FB"/>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4" name="Afbeelding 3">
            <a:extLst>
              <a:ext uri="{FF2B5EF4-FFF2-40B4-BE49-F238E27FC236}">
                <a16:creationId xmlns:a16="http://schemas.microsoft.com/office/drawing/2014/main" id="{D8F1319D-527D-457B-AA69-8E2AB9FCBF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000" y="154801"/>
            <a:ext cx="1776600" cy="826477"/>
          </a:xfrm>
          <a:prstGeom prst="rect">
            <a:avLst/>
          </a:prstGeom>
        </p:spPr>
      </p:pic>
      <p:sp>
        <p:nvSpPr>
          <p:cNvPr id="5" name="Tijdelijke aanduiding voor tekst 4">
            <a:extLst>
              <a:ext uri="{FF2B5EF4-FFF2-40B4-BE49-F238E27FC236}">
                <a16:creationId xmlns:a16="http://schemas.microsoft.com/office/drawing/2014/main" id="{FDBBED1D-41C3-4AF1-B45B-D832A9A6D94F}"/>
              </a:ext>
            </a:extLst>
          </p:cNvPr>
          <p:cNvSpPr>
            <a:spLocks noGrp="1"/>
          </p:cNvSpPr>
          <p:nvPr>
            <p:ph type="body" sz="quarter" idx="12" hasCustomPrompt="1"/>
          </p:nvPr>
        </p:nvSpPr>
        <p:spPr>
          <a:xfrm>
            <a:off x="741760" y="4076700"/>
            <a:ext cx="6044486" cy="1440532"/>
          </a:xfrm>
          <a:prstGeom prst="rect">
            <a:avLst/>
          </a:prstGeom>
        </p:spPr>
        <p:txBody>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sz="1200"/>
            </a:lvl1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nl-NL" i="1" u="sng" baseline="0" dirty="0">
                <a:solidFill>
                  <a:srgbClr val="FF0000"/>
                </a:solidFill>
                <a:latin typeface="Calibri" panose="020F0502020204030204" pitchFamily="34" charset="0"/>
                <a:cs typeface="Open Sans"/>
              </a:rPr>
              <a:t>---Uitleg--- De dia’s die zich aan de linkerkant bevinden zijn templates. Deze kun je gebruiken voor het opmaken van je presentatie. Een template kun je meerdere malen gebruiken. Heb je bv. een extra tekstpagina nodig, ga dan naar het overzicht aan de linkerzijde, klik met rechtermuisknop en kies ‘nieuwe dia’. Klik vervolgens op de dia met rechtermuisknop en selecteer de gewenste template. Overige dia’s die je niet gebruik kun je verwijderen.</a:t>
            </a:r>
            <a:endParaRPr lang="nl-NL" i="1" baseline="0" dirty="0">
              <a:latin typeface="Calibri" panose="020F0502020204030204" pitchFamily="34" charset="0"/>
              <a:cs typeface="Open Sans"/>
            </a:endParaRPr>
          </a:p>
          <a:p>
            <a:pPr lvl="0"/>
            <a:endParaRPr lang="nl-NL"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9" name="Rechthoek 8"/>
          <p:cNvSpPr/>
          <p:nvPr userDrawn="1"/>
        </p:nvSpPr>
        <p:spPr>
          <a:xfrm>
            <a:off x="0" y="4"/>
            <a:ext cx="9144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04" y="154800"/>
            <a:ext cx="1779874" cy="828000"/>
          </a:xfrm>
          <a:prstGeom prst="rect">
            <a:avLst/>
          </a:prstGeom>
        </p:spPr>
      </p:pic>
      <p:sp>
        <p:nvSpPr>
          <p:cNvPr id="11" name="Tijdelijke aanduiding voor tekst 25">
            <a:extLst>
              <a:ext uri="{FF2B5EF4-FFF2-40B4-BE49-F238E27FC236}">
                <a16:creationId xmlns:a16="http://schemas.microsoft.com/office/drawing/2014/main" id="{A99F3E45-9058-47DD-B960-52205A860A64}"/>
              </a:ext>
            </a:extLst>
          </p:cNvPr>
          <p:cNvSpPr>
            <a:spLocks noGrp="1"/>
          </p:cNvSpPr>
          <p:nvPr>
            <p:ph type="body" sz="quarter" idx="10" hasCustomPrompt="1"/>
          </p:nvPr>
        </p:nvSpPr>
        <p:spPr>
          <a:xfrm>
            <a:off x="723600" y="1988841"/>
            <a:ext cx="7668000" cy="269304"/>
          </a:xfrm>
          <a:prstGeom prst="rect">
            <a:avLst/>
          </a:prstGeom>
        </p:spPr>
        <p:txBody>
          <a:bodyPr lIns="0" tIns="0" bIns="0">
            <a:spAutoFit/>
          </a:bodyPr>
          <a:lstStyle>
            <a:lvl1pPr marL="0" indent="0">
              <a:lnSpc>
                <a:spcPts val="2100"/>
              </a:lnSpc>
              <a:spcBef>
                <a:spcPts val="0"/>
              </a:spcBef>
              <a:buFont typeface="+mj-lt"/>
              <a:buAutoNum type="arabicPeriod"/>
              <a:defRPr sz="1800">
                <a:latin typeface="+mn-lt"/>
                <a:ea typeface="Open Sans" pitchFamily="34" charset="0"/>
                <a:cs typeface="Open Sans" pitchFamily="34" charset="0"/>
              </a:defRPr>
            </a:lvl1pPr>
            <a:lvl2pPr marL="257175" indent="-257175">
              <a:lnSpc>
                <a:spcPts val="2400"/>
              </a:lnSpc>
              <a:spcBef>
                <a:spcPts val="0"/>
              </a:spcBef>
              <a:buFont typeface="+mj-lt"/>
              <a:buNone/>
              <a:defRPr sz="1400">
                <a:latin typeface="Open Sans" pitchFamily="34" charset="0"/>
                <a:ea typeface="Open Sans" pitchFamily="34" charset="0"/>
                <a:cs typeface="Open Sans" pitchFamily="34" charset="0"/>
              </a:defRPr>
            </a:lvl2pPr>
            <a:lvl3pPr marL="257175" indent="-257175">
              <a:lnSpc>
                <a:spcPts val="2400"/>
              </a:lnSpc>
              <a:spcBef>
                <a:spcPts val="0"/>
              </a:spcBef>
              <a:buFont typeface="+mj-lt"/>
              <a:buNone/>
              <a:defRPr sz="1400">
                <a:latin typeface="Open Sans" pitchFamily="34" charset="0"/>
                <a:ea typeface="Open Sans" pitchFamily="34" charset="0"/>
                <a:cs typeface="Open Sans" pitchFamily="34" charset="0"/>
              </a:defRPr>
            </a:lvl3pPr>
            <a:lvl4pPr marL="257175" indent="-257175">
              <a:lnSpc>
                <a:spcPts val="2400"/>
              </a:lnSpc>
              <a:spcBef>
                <a:spcPts val="0"/>
              </a:spcBef>
              <a:buFont typeface="+mj-lt"/>
              <a:buNone/>
              <a:defRPr sz="1400">
                <a:latin typeface="Open Sans" pitchFamily="34" charset="0"/>
                <a:ea typeface="Open Sans" pitchFamily="34" charset="0"/>
                <a:cs typeface="Open Sans" pitchFamily="34" charset="0"/>
              </a:defRPr>
            </a:lvl4pPr>
            <a:lvl5pPr marL="257175" indent="-257175">
              <a:lnSpc>
                <a:spcPts val="2400"/>
              </a:lnSpc>
              <a:spcBef>
                <a:spcPts val="0"/>
              </a:spcBef>
              <a:buFont typeface="+mj-lt"/>
              <a:buNone/>
              <a:defRPr sz="1400">
                <a:latin typeface="Open Sans" pitchFamily="34" charset="0"/>
                <a:ea typeface="Open Sans" pitchFamily="34" charset="0"/>
                <a:cs typeface="Open Sans" pitchFamily="34" charset="0"/>
              </a:defRPr>
            </a:lvl5pPr>
          </a:lstStyle>
          <a:p>
            <a:pPr lvl="0"/>
            <a:r>
              <a:rPr lang="nl-NL" dirty="0"/>
              <a:t> Vul hier de inhoudsopgave in (opsomming).</a:t>
            </a:r>
          </a:p>
        </p:txBody>
      </p:sp>
      <p:sp>
        <p:nvSpPr>
          <p:cNvPr id="12" name="Titel 6">
            <a:extLst>
              <a:ext uri="{FF2B5EF4-FFF2-40B4-BE49-F238E27FC236}">
                <a16:creationId xmlns:a16="http://schemas.microsoft.com/office/drawing/2014/main" id="{D585DC00-AA5F-482A-BFEF-515DF165D5F5}"/>
              </a:ext>
            </a:extLst>
          </p:cNvPr>
          <p:cNvSpPr>
            <a:spLocks noGrp="1"/>
          </p:cNvSpPr>
          <p:nvPr>
            <p:ph type="title" hasCustomPrompt="1"/>
          </p:nvPr>
        </p:nvSpPr>
        <p:spPr>
          <a:xfrm>
            <a:off x="723600" y="1340769"/>
            <a:ext cx="7668000" cy="347659"/>
          </a:xfrm>
          <a:prstGeom prst="rect">
            <a:avLst/>
          </a:prstGeom>
        </p:spPr>
        <p:txBody>
          <a:bodyPr lIns="0" tIns="0" rIns="0" bIns="0">
            <a:spAutoFit/>
          </a:bodyPr>
          <a:lstStyle>
            <a:lvl1pPr algn="l">
              <a:lnSpc>
                <a:spcPts val="2700"/>
              </a:lnSpc>
              <a:defRPr sz="2600" b="1" cap="none" baseline="0">
                <a:solidFill>
                  <a:srgbClr val="0072BC"/>
                </a:solidFill>
                <a:latin typeface="+mn-lt"/>
              </a:defRPr>
            </a:lvl1pPr>
          </a:lstStyle>
          <a:p>
            <a:r>
              <a:rPr lang="nl-NL" dirty="0"/>
              <a:t>Inhoudsopgave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9" name="Rechthoek 8"/>
          <p:cNvSpPr/>
          <p:nvPr userDrawn="1"/>
        </p:nvSpPr>
        <p:spPr>
          <a:xfrm>
            <a:off x="0" y="4"/>
            <a:ext cx="9144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01" y="154502"/>
            <a:ext cx="1779872" cy="828000"/>
          </a:xfrm>
          <a:prstGeom prst="rect">
            <a:avLst/>
          </a:prstGeom>
        </p:spPr>
      </p:pic>
      <p:sp>
        <p:nvSpPr>
          <p:cNvPr id="14" name="Tijdelijke aanduiding voor tekst 18">
            <a:extLst>
              <a:ext uri="{FF2B5EF4-FFF2-40B4-BE49-F238E27FC236}">
                <a16:creationId xmlns:a16="http://schemas.microsoft.com/office/drawing/2014/main" id="{ABAF09CC-3BBC-4E20-BF58-9897F7314C95}"/>
              </a:ext>
            </a:extLst>
          </p:cNvPr>
          <p:cNvSpPr>
            <a:spLocks noGrp="1"/>
          </p:cNvSpPr>
          <p:nvPr>
            <p:ph type="body" sz="quarter" idx="10" hasCustomPrompt="1"/>
          </p:nvPr>
        </p:nvSpPr>
        <p:spPr>
          <a:xfrm>
            <a:off x="723600" y="1988841"/>
            <a:ext cx="7668000" cy="1877630"/>
          </a:xfrm>
          <a:prstGeom prst="rect">
            <a:avLst/>
          </a:prstGeom>
        </p:spPr>
        <p:txBody>
          <a:bodyPr lIns="0" tIns="46800" bIns="0">
            <a:spAutoFit/>
          </a:bodyPr>
          <a:lstStyle>
            <a:lvl1pPr marL="214313" indent="-214313" algn="l" defTabSz="342900">
              <a:lnSpc>
                <a:spcPts val="2100"/>
              </a:lnSpc>
              <a:spcBef>
                <a:spcPts val="0"/>
              </a:spcBef>
              <a:buFont typeface="Arial" panose="020B0604020202020204" pitchFamily="34" charset="0"/>
              <a:buChar char="•"/>
              <a:defRPr lang="nl-NL" sz="1800" baseline="0" smtClean="0">
                <a:latin typeface="Calibri" panose="020F0502020204030204" pitchFamily="34" charset="0"/>
                <a:cs typeface="Open Sans"/>
              </a:defRPr>
            </a:lvl1pPr>
            <a:lvl2pPr marL="600075" indent="-257175" algn="l">
              <a:buFont typeface="+mj-lt"/>
              <a:buAutoNum type="arabicPeriod"/>
              <a:defRPr sz="1400">
                <a:latin typeface="Open Sans" pitchFamily="34" charset="0"/>
                <a:ea typeface="Open Sans" pitchFamily="34" charset="0"/>
                <a:cs typeface="Open Sans" pitchFamily="34" charset="0"/>
              </a:defRPr>
            </a:lvl2pPr>
            <a:lvl3pPr marL="942975" indent="-257175" algn="l">
              <a:buFont typeface="+mj-lt"/>
              <a:buAutoNum type="arabicPeriod"/>
              <a:defRPr sz="1400">
                <a:latin typeface="Open Sans" pitchFamily="34" charset="0"/>
                <a:ea typeface="Open Sans" pitchFamily="34" charset="0"/>
                <a:cs typeface="Open Sans" pitchFamily="34" charset="0"/>
              </a:defRPr>
            </a:lvl3pPr>
            <a:lvl4pPr marL="1285875" indent="-257175" algn="l">
              <a:buFont typeface="+mj-lt"/>
              <a:buAutoNum type="arabicPeriod"/>
              <a:defRPr sz="1400">
                <a:latin typeface="Open Sans" pitchFamily="34" charset="0"/>
                <a:ea typeface="Open Sans" pitchFamily="34" charset="0"/>
                <a:cs typeface="Open Sans" pitchFamily="34" charset="0"/>
              </a:defRPr>
            </a:lvl4pPr>
            <a:lvl5pPr marL="1628775" indent="-257175" algn="l">
              <a:buFont typeface="+mj-lt"/>
              <a:buAutoNum type="arabicPeriod"/>
              <a:defRPr sz="1400">
                <a:latin typeface="Open Sans" pitchFamily="34" charset="0"/>
                <a:ea typeface="Open Sans" pitchFamily="34" charset="0"/>
                <a:cs typeface="Open Sans" pitchFamily="34" charset="0"/>
              </a:defRPr>
            </a:lvl5pPr>
          </a:lstStyle>
          <a:p>
            <a:pPr>
              <a:lnSpc>
                <a:spcPts val="2400"/>
              </a:lnSpc>
            </a:pPr>
            <a:r>
              <a:rPr lang="nl-NL" baseline="0" dirty="0">
                <a:latin typeface="Calibri" panose="020F0502020204030204" pitchFamily="34" charset="0"/>
                <a:cs typeface="Open Sans"/>
              </a:rPr>
              <a:t>Vul je hier tekst in, in plaats van een opsomming? Zet dan de </a:t>
            </a:r>
            <a:r>
              <a:rPr lang="nl-NL" baseline="0" dirty="0" err="1">
                <a:latin typeface="Calibri" panose="020F0502020204030204" pitchFamily="34" charset="0"/>
                <a:cs typeface="Open Sans"/>
              </a:rPr>
              <a:t>bullet</a:t>
            </a:r>
            <a:r>
              <a:rPr lang="nl-NL" baseline="0" dirty="0">
                <a:latin typeface="Calibri" panose="020F0502020204030204" pitchFamily="34" charset="0"/>
                <a:cs typeface="Open Sans"/>
              </a:rPr>
              <a:t> uit via het menu hierboven. ^</a:t>
            </a:r>
          </a:p>
          <a:p>
            <a:pPr>
              <a:lnSpc>
                <a:spcPts val="2400"/>
              </a:lnSpc>
            </a:pPr>
            <a:endParaRPr lang="nl-NL" baseline="0" dirty="0">
              <a:latin typeface="Calibri" panose="020F0502020204030204" pitchFamily="34" charset="0"/>
              <a:cs typeface="Open Sans"/>
            </a:endParaRPr>
          </a:p>
          <a:p>
            <a:pPr>
              <a:lnSpc>
                <a:spcPts val="2400"/>
              </a:lnSpc>
            </a:pPr>
            <a:r>
              <a:rPr lang="nl-NL" baseline="0" dirty="0">
                <a:latin typeface="Calibri" panose="020F0502020204030204" pitchFamily="34" charset="0"/>
                <a:cs typeface="Open Sans"/>
              </a:rPr>
              <a:t>Heb je nog een tekstpagina nodig, ga dan naar het overzicht aan de linkerzijde, klik met je rechtermuisknop en kies nieuwe dia. Klik vervolgens op de dia met rechtermuisknop en selecteer de indeling.</a:t>
            </a:r>
            <a:endParaRPr lang="nl-NL" dirty="0">
              <a:latin typeface="Open Sans"/>
              <a:cs typeface="Open Sans"/>
            </a:endParaRPr>
          </a:p>
        </p:txBody>
      </p:sp>
      <p:sp>
        <p:nvSpPr>
          <p:cNvPr id="16" name="Titel 6">
            <a:extLst>
              <a:ext uri="{FF2B5EF4-FFF2-40B4-BE49-F238E27FC236}">
                <a16:creationId xmlns:a16="http://schemas.microsoft.com/office/drawing/2014/main" id="{12D526BD-C174-473C-B05E-511FA8BB5ABC}"/>
              </a:ext>
            </a:extLst>
          </p:cNvPr>
          <p:cNvSpPr>
            <a:spLocks noGrp="1"/>
          </p:cNvSpPr>
          <p:nvPr>
            <p:ph type="title" hasCustomPrompt="1"/>
          </p:nvPr>
        </p:nvSpPr>
        <p:spPr>
          <a:xfrm>
            <a:off x="723600" y="1340769"/>
            <a:ext cx="7668000" cy="347659"/>
          </a:xfrm>
          <a:prstGeom prst="rect">
            <a:avLst/>
          </a:prstGeom>
        </p:spPr>
        <p:txBody>
          <a:bodyPr lIns="0" tIns="0" rIns="0" bIns="0">
            <a:spAutoFit/>
          </a:bodyPr>
          <a:lstStyle>
            <a:lvl1pPr algn="l">
              <a:lnSpc>
                <a:spcPts val="2700"/>
              </a:lnSpc>
              <a:defRPr sz="2600" b="1" cap="none" baseline="0">
                <a:solidFill>
                  <a:srgbClr val="0072BC"/>
                </a:solidFill>
                <a:latin typeface="+mn-lt"/>
              </a:defRPr>
            </a:lvl1pPr>
          </a:lstStyle>
          <a:p>
            <a:r>
              <a:rPr lang="nl-NL" cap="none" baseline="0" dirty="0"/>
              <a:t>Vul hier de titel van de pagina in.</a:t>
            </a:r>
            <a:endParaRPr lang="nl-NL"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tekstvakken">
    <p:spTree>
      <p:nvGrpSpPr>
        <p:cNvPr id="1" name=""/>
        <p:cNvGrpSpPr/>
        <p:nvPr/>
      </p:nvGrpSpPr>
      <p:grpSpPr>
        <a:xfrm>
          <a:off x="0" y="0"/>
          <a:ext cx="0" cy="0"/>
          <a:chOff x="0" y="0"/>
          <a:chExt cx="0" cy="0"/>
        </a:xfrm>
      </p:grpSpPr>
      <p:sp>
        <p:nvSpPr>
          <p:cNvPr id="9" name="Rechthoek 8"/>
          <p:cNvSpPr/>
          <p:nvPr userDrawn="1"/>
        </p:nvSpPr>
        <p:spPr>
          <a:xfrm>
            <a:off x="0" y="4"/>
            <a:ext cx="9144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01" y="154502"/>
            <a:ext cx="1779872" cy="828000"/>
          </a:xfrm>
          <a:prstGeom prst="rect">
            <a:avLst/>
          </a:prstGeom>
        </p:spPr>
      </p:pic>
      <p:sp>
        <p:nvSpPr>
          <p:cNvPr id="16" name="Titel 6">
            <a:extLst>
              <a:ext uri="{FF2B5EF4-FFF2-40B4-BE49-F238E27FC236}">
                <a16:creationId xmlns:a16="http://schemas.microsoft.com/office/drawing/2014/main" id="{12D526BD-C174-473C-B05E-511FA8BB5ABC}"/>
              </a:ext>
            </a:extLst>
          </p:cNvPr>
          <p:cNvSpPr>
            <a:spLocks noGrp="1"/>
          </p:cNvSpPr>
          <p:nvPr>
            <p:ph type="title" hasCustomPrompt="1"/>
          </p:nvPr>
        </p:nvSpPr>
        <p:spPr>
          <a:xfrm>
            <a:off x="723600" y="1340769"/>
            <a:ext cx="7668000" cy="347659"/>
          </a:xfrm>
          <a:prstGeom prst="rect">
            <a:avLst/>
          </a:prstGeom>
        </p:spPr>
        <p:txBody>
          <a:bodyPr lIns="0" tIns="0" rIns="0" bIns="0">
            <a:spAutoFit/>
          </a:bodyPr>
          <a:lstStyle>
            <a:lvl1pPr algn="l">
              <a:lnSpc>
                <a:spcPts val="2700"/>
              </a:lnSpc>
              <a:defRPr sz="2600" b="1" cap="none" baseline="0">
                <a:solidFill>
                  <a:srgbClr val="0072BC"/>
                </a:solidFill>
                <a:latin typeface="+mn-lt"/>
              </a:defRPr>
            </a:lvl1pPr>
          </a:lstStyle>
          <a:p>
            <a:r>
              <a:rPr lang="nl-NL" cap="none" baseline="0" dirty="0"/>
              <a:t>Titel</a:t>
            </a:r>
            <a:endParaRPr lang="nl-NL" dirty="0"/>
          </a:p>
        </p:txBody>
      </p:sp>
      <p:sp>
        <p:nvSpPr>
          <p:cNvPr id="6" name="Tijdelijke aanduiding voor tekst 18">
            <a:extLst>
              <a:ext uri="{FF2B5EF4-FFF2-40B4-BE49-F238E27FC236}">
                <a16:creationId xmlns:a16="http://schemas.microsoft.com/office/drawing/2014/main" id="{2A62533B-ACBE-41A9-BCFB-FC82525D320D}"/>
              </a:ext>
            </a:extLst>
          </p:cNvPr>
          <p:cNvSpPr>
            <a:spLocks noGrp="1"/>
          </p:cNvSpPr>
          <p:nvPr>
            <p:ph type="body" sz="quarter" idx="10" hasCustomPrompt="1"/>
          </p:nvPr>
        </p:nvSpPr>
        <p:spPr>
          <a:xfrm>
            <a:off x="723600" y="1988841"/>
            <a:ext cx="3510000" cy="338747"/>
          </a:xfrm>
          <a:prstGeom prst="rect">
            <a:avLst/>
          </a:prstGeom>
        </p:spPr>
        <p:txBody>
          <a:bodyPr wrap="square" lIns="0" tIns="46800" bIns="0">
            <a:spAutoFit/>
          </a:bodyPr>
          <a:lstStyle>
            <a:lvl1pPr marL="0" indent="0" algn="l" defTabSz="342900">
              <a:lnSpc>
                <a:spcPts val="2100"/>
              </a:lnSpc>
              <a:spcBef>
                <a:spcPts val="0"/>
              </a:spcBef>
              <a:buFont typeface="Arial" panose="020B0604020202020204" pitchFamily="34" charset="0"/>
              <a:buNone/>
              <a:defRPr lang="nl-NL" sz="1800" baseline="0" smtClean="0">
                <a:latin typeface="+mn-lt"/>
                <a:ea typeface="Open Sans" panose="020B0606030504020204" pitchFamily="34" charset="0"/>
                <a:cs typeface="Open Sans" panose="020B0606030504020204" pitchFamily="34" charset="0"/>
              </a:defRPr>
            </a:lvl1pPr>
            <a:lvl2pPr marL="600075" indent="-257175" algn="l">
              <a:buFont typeface="+mj-lt"/>
              <a:buAutoNum type="arabicPeriod"/>
              <a:defRPr sz="1400">
                <a:latin typeface="Open Sans" pitchFamily="34" charset="0"/>
                <a:ea typeface="Open Sans" pitchFamily="34" charset="0"/>
                <a:cs typeface="Open Sans" pitchFamily="34" charset="0"/>
              </a:defRPr>
            </a:lvl2pPr>
            <a:lvl3pPr marL="942975" indent="-257175" algn="l">
              <a:buFont typeface="+mj-lt"/>
              <a:buAutoNum type="arabicPeriod"/>
              <a:defRPr sz="1400">
                <a:latin typeface="Open Sans" pitchFamily="34" charset="0"/>
                <a:ea typeface="Open Sans" pitchFamily="34" charset="0"/>
                <a:cs typeface="Open Sans" pitchFamily="34" charset="0"/>
              </a:defRPr>
            </a:lvl3pPr>
            <a:lvl4pPr marL="1285875" indent="-257175" algn="l">
              <a:buFont typeface="+mj-lt"/>
              <a:buAutoNum type="arabicPeriod"/>
              <a:defRPr sz="1400">
                <a:latin typeface="Open Sans" pitchFamily="34" charset="0"/>
                <a:ea typeface="Open Sans" pitchFamily="34" charset="0"/>
                <a:cs typeface="Open Sans" pitchFamily="34" charset="0"/>
              </a:defRPr>
            </a:lvl4pPr>
            <a:lvl5pPr marL="1628775" indent="-257175" algn="l">
              <a:buFont typeface="+mj-lt"/>
              <a:buAutoNum type="arabicPeriod"/>
              <a:defRPr sz="1400">
                <a:latin typeface="Open Sans" pitchFamily="34" charset="0"/>
                <a:ea typeface="Open Sans" pitchFamily="34" charset="0"/>
                <a:cs typeface="Open Sans" pitchFamily="34" charset="0"/>
              </a:defRPr>
            </a:lvl5pPr>
          </a:lstStyle>
          <a:p>
            <a:pPr>
              <a:lnSpc>
                <a:spcPts val="2400"/>
              </a:lnSpc>
            </a:pPr>
            <a:r>
              <a:rPr lang="nl-NL" dirty="0">
                <a:latin typeface="+mn-lt"/>
                <a:cs typeface="Open Sans"/>
              </a:rPr>
              <a:t>Vul hier je tekst in.</a:t>
            </a:r>
            <a:endParaRPr lang="nl-NL" dirty="0">
              <a:latin typeface="Open Sans"/>
              <a:cs typeface="Open Sans"/>
            </a:endParaRPr>
          </a:p>
        </p:txBody>
      </p:sp>
      <p:sp>
        <p:nvSpPr>
          <p:cNvPr id="7" name="Tijdelijke aanduiding voor tekst 18">
            <a:extLst>
              <a:ext uri="{FF2B5EF4-FFF2-40B4-BE49-F238E27FC236}">
                <a16:creationId xmlns:a16="http://schemas.microsoft.com/office/drawing/2014/main" id="{A06BD5F7-2E69-41AC-A522-C2CAF5D1650E}"/>
              </a:ext>
            </a:extLst>
          </p:cNvPr>
          <p:cNvSpPr>
            <a:spLocks noGrp="1"/>
          </p:cNvSpPr>
          <p:nvPr>
            <p:ph type="body" sz="quarter" idx="12" hasCustomPrompt="1"/>
          </p:nvPr>
        </p:nvSpPr>
        <p:spPr>
          <a:xfrm>
            <a:off x="4887000" y="1988841"/>
            <a:ext cx="3510000" cy="338747"/>
          </a:xfrm>
          <a:prstGeom prst="rect">
            <a:avLst/>
          </a:prstGeom>
        </p:spPr>
        <p:txBody>
          <a:bodyPr wrap="square" lIns="0" tIns="46800" bIns="0">
            <a:spAutoFit/>
          </a:bodyPr>
          <a:lstStyle>
            <a:lvl1pPr marL="0" indent="0" algn="l" defTabSz="342900">
              <a:lnSpc>
                <a:spcPts val="2100"/>
              </a:lnSpc>
              <a:spcBef>
                <a:spcPts val="0"/>
              </a:spcBef>
              <a:buFont typeface="Arial" panose="020B0604020202020204" pitchFamily="34" charset="0"/>
              <a:buNone/>
              <a:defRPr lang="nl-NL" sz="1800" baseline="0" smtClean="0">
                <a:latin typeface="+mn-lt"/>
                <a:ea typeface="Open Sans" panose="020B0606030504020204" pitchFamily="34" charset="0"/>
                <a:cs typeface="Open Sans" panose="020B0606030504020204" pitchFamily="34" charset="0"/>
              </a:defRPr>
            </a:lvl1pPr>
            <a:lvl2pPr marL="600075" indent="-257175" algn="l">
              <a:buFont typeface="+mj-lt"/>
              <a:buAutoNum type="arabicPeriod"/>
              <a:defRPr sz="1400">
                <a:latin typeface="Open Sans" pitchFamily="34" charset="0"/>
                <a:ea typeface="Open Sans" pitchFamily="34" charset="0"/>
                <a:cs typeface="Open Sans" pitchFamily="34" charset="0"/>
              </a:defRPr>
            </a:lvl2pPr>
            <a:lvl3pPr marL="942975" indent="-257175" algn="l">
              <a:buFont typeface="+mj-lt"/>
              <a:buAutoNum type="arabicPeriod"/>
              <a:defRPr sz="1400">
                <a:latin typeface="Open Sans" pitchFamily="34" charset="0"/>
                <a:ea typeface="Open Sans" pitchFamily="34" charset="0"/>
                <a:cs typeface="Open Sans" pitchFamily="34" charset="0"/>
              </a:defRPr>
            </a:lvl3pPr>
            <a:lvl4pPr marL="1285875" indent="-257175" algn="l">
              <a:buFont typeface="+mj-lt"/>
              <a:buAutoNum type="arabicPeriod"/>
              <a:defRPr sz="1400">
                <a:latin typeface="Open Sans" pitchFamily="34" charset="0"/>
                <a:ea typeface="Open Sans" pitchFamily="34" charset="0"/>
                <a:cs typeface="Open Sans" pitchFamily="34" charset="0"/>
              </a:defRPr>
            </a:lvl4pPr>
            <a:lvl5pPr marL="1628775" indent="-257175" algn="l">
              <a:buFont typeface="+mj-lt"/>
              <a:buAutoNum type="arabicPeriod"/>
              <a:defRPr sz="1400">
                <a:latin typeface="Open Sans" pitchFamily="34" charset="0"/>
                <a:ea typeface="Open Sans" pitchFamily="34" charset="0"/>
                <a:cs typeface="Open Sans" pitchFamily="34" charset="0"/>
              </a:defRPr>
            </a:lvl5pPr>
          </a:lstStyle>
          <a:p>
            <a:pPr>
              <a:lnSpc>
                <a:spcPts val="2400"/>
              </a:lnSpc>
            </a:pPr>
            <a:r>
              <a:rPr lang="nl-NL" dirty="0">
                <a:latin typeface="+mn-lt"/>
                <a:cs typeface="Open Sans"/>
              </a:rPr>
              <a:t>Vul hier je tekst in.</a:t>
            </a:r>
            <a:endParaRPr lang="nl-NL" dirty="0">
              <a:latin typeface="Open Sans"/>
              <a:cs typeface="Open Sans"/>
            </a:endParaRPr>
          </a:p>
        </p:txBody>
      </p:sp>
    </p:spTree>
    <p:extLst>
      <p:ext uri="{BB962C8B-B14F-4D97-AF65-F5344CB8AC3E}">
        <p14:creationId xmlns:p14="http://schemas.microsoft.com/office/powerpoint/2010/main" val="3307982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met object">
    <p:spTree>
      <p:nvGrpSpPr>
        <p:cNvPr id="1" name=""/>
        <p:cNvGrpSpPr/>
        <p:nvPr/>
      </p:nvGrpSpPr>
      <p:grpSpPr>
        <a:xfrm>
          <a:off x="0" y="0"/>
          <a:ext cx="0" cy="0"/>
          <a:chOff x="0" y="0"/>
          <a:chExt cx="0" cy="0"/>
        </a:xfrm>
      </p:grpSpPr>
      <p:sp>
        <p:nvSpPr>
          <p:cNvPr id="9" name="Rechthoek 8"/>
          <p:cNvSpPr/>
          <p:nvPr userDrawn="1"/>
        </p:nvSpPr>
        <p:spPr>
          <a:xfrm>
            <a:off x="0" y="4"/>
            <a:ext cx="9144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01" y="154502"/>
            <a:ext cx="1779872" cy="828000"/>
          </a:xfrm>
          <a:prstGeom prst="rect">
            <a:avLst/>
          </a:prstGeom>
        </p:spPr>
      </p:pic>
      <p:sp>
        <p:nvSpPr>
          <p:cNvPr id="16" name="Titel 6">
            <a:extLst>
              <a:ext uri="{FF2B5EF4-FFF2-40B4-BE49-F238E27FC236}">
                <a16:creationId xmlns:a16="http://schemas.microsoft.com/office/drawing/2014/main" id="{12D526BD-C174-473C-B05E-511FA8BB5ABC}"/>
              </a:ext>
            </a:extLst>
          </p:cNvPr>
          <p:cNvSpPr>
            <a:spLocks noGrp="1"/>
          </p:cNvSpPr>
          <p:nvPr>
            <p:ph type="title" hasCustomPrompt="1"/>
          </p:nvPr>
        </p:nvSpPr>
        <p:spPr>
          <a:xfrm>
            <a:off x="723600" y="1340769"/>
            <a:ext cx="7668000" cy="347659"/>
          </a:xfrm>
          <a:prstGeom prst="rect">
            <a:avLst/>
          </a:prstGeom>
        </p:spPr>
        <p:txBody>
          <a:bodyPr lIns="0" tIns="0" rIns="0" bIns="0">
            <a:spAutoFit/>
          </a:bodyPr>
          <a:lstStyle>
            <a:lvl1pPr algn="l">
              <a:lnSpc>
                <a:spcPts val="2700"/>
              </a:lnSpc>
              <a:defRPr sz="2600" b="1" cap="none" baseline="0">
                <a:solidFill>
                  <a:srgbClr val="0072BC"/>
                </a:solidFill>
                <a:latin typeface="+mn-lt"/>
              </a:defRPr>
            </a:lvl1pPr>
          </a:lstStyle>
          <a:p>
            <a:r>
              <a:rPr lang="nl-NL" cap="none" baseline="0" dirty="0"/>
              <a:t>Titel</a:t>
            </a:r>
            <a:endParaRPr lang="nl-NL" dirty="0"/>
          </a:p>
        </p:txBody>
      </p:sp>
      <p:sp>
        <p:nvSpPr>
          <p:cNvPr id="6" name="Tijdelijke aanduiding voor tekst 18">
            <a:extLst>
              <a:ext uri="{FF2B5EF4-FFF2-40B4-BE49-F238E27FC236}">
                <a16:creationId xmlns:a16="http://schemas.microsoft.com/office/drawing/2014/main" id="{2A62533B-ACBE-41A9-BCFB-FC82525D320D}"/>
              </a:ext>
            </a:extLst>
          </p:cNvPr>
          <p:cNvSpPr>
            <a:spLocks noGrp="1"/>
          </p:cNvSpPr>
          <p:nvPr>
            <p:ph type="body" sz="quarter" idx="10" hasCustomPrompt="1"/>
          </p:nvPr>
        </p:nvSpPr>
        <p:spPr>
          <a:xfrm>
            <a:off x="723600" y="1988841"/>
            <a:ext cx="3510000" cy="338747"/>
          </a:xfrm>
          <a:prstGeom prst="rect">
            <a:avLst/>
          </a:prstGeom>
        </p:spPr>
        <p:txBody>
          <a:bodyPr wrap="square" lIns="0" tIns="46800" bIns="0">
            <a:spAutoFit/>
          </a:bodyPr>
          <a:lstStyle>
            <a:lvl1pPr marL="0" indent="0" algn="l" defTabSz="342900">
              <a:lnSpc>
                <a:spcPts val="2100"/>
              </a:lnSpc>
              <a:spcBef>
                <a:spcPts val="0"/>
              </a:spcBef>
              <a:buFont typeface="Arial" panose="020B0604020202020204" pitchFamily="34" charset="0"/>
              <a:buNone/>
              <a:defRPr lang="nl-NL" sz="1800" baseline="0" smtClean="0">
                <a:latin typeface="+mn-lt"/>
                <a:ea typeface="Open Sans" panose="020B0606030504020204" pitchFamily="34" charset="0"/>
                <a:cs typeface="Open Sans" panose="020B0606030504020204" pitchFamily="34" charset="0"/>
              </a:defRPr>
            </a:lvl1pPr>
            <a:lvl2pPr marL="600075" indent="-257175" algn="l">
              <a:buFont typeface="+mj-lt"/>
              <a:buAutoNum type="arabicPeriod"/>
              <a:defRPr sz="1400">
                <a:latin typeface="Open Sans" pitchFamily="34" charset="0"/>
                <a:ea typeface="Open Sans" pitchFamily="34" charset="0"/>
                <a:cs typeface="Open Sans" pitchFamily="34" charset="0"/>
              </a:defRPr>
            </a:lvl2pPr>
            <a:lvl3pPr marL="942975" indent="-257175" algn="l">
              <a:buFont typeface="+mj-lt"/>
              <a:buAutoNum type="arabicPeriod"/>
              <a:defRPr sz="1400">
                <a:latin typeface="Open Sans" pitchFamily="34" charset="0"/>
                <a:ea typeface="Open Sans" pitchFamily="34" charset="0"/>
                <a:cs typeface="Open Sans" pitchFamily="34" charset="0"/>
              </a:defRPr>
            </a:lvl3pPr>
            <a:lvl4pPr marL="1285875" indent="-257175" algn="l">
              <a:buFont typeface="+mj-lt"/>
              <a:buAutoNum type="arabicPeriod"/>
              <a:defRPr sz="1400">
                <a:latin typeface="Open Sans" pitchFamily="34" charset="0"/>
                <a:ea typeface="Open Sans" pitchFamily="34" charset="0"/>
                <a:cs typeface="Open Sans" pitchFamily="34" charset="0"/>
              </a:defRPr>
            </a:lvl4pPr>
            <a:lvl5pPr marL="1628775" indent="-257175" algn="l">
              <a:buFont typeface="+mj-lt"/>
              <a:buAutoNum type="arabicPeriod"/>
              <a:defRPr sz="1400">
                <a:latin typeface="Open Sans" pitchFamily="34" charset="0"/>
                <a:ea typeface="Open Sans" pitchFamily="34" charset="0"/>
                <a:cs typeface="Open Sans" pitchFamily="34" charset="0"/>
              </a:defRPr>
            </a:lvl5pPr>
          </a:lstStyle>
          <a:p>
            <a:pPr>
              <a:lnSpc>
                <a:spcPts val="2400"/>
              </a:lnSpc>
            </a:pPr>
            <a:r>
              <a:rPr lang="nl-NL" dirty="0">
                <a:latin typeface="+mn-lt"/>
                <a:cs typeface="Open Sans"/>
              </a:rPr>
              <a:t>Vul hier je tekst in.</a:t>
            </a:r>
            <a:endParaRPr lang="nl-NL" dirty="0">
              <a:latin typeface="Open Sans"/>
              <a:cs typeface="Open Sans"/>
            </a:endParaRPr>
          </a:p>
        </p:txBody>
      </p:sp>
      <p:sp>
        <p:nvSpPr>
          <p:cNvPr id="11" name="Tijdelijke aanduiding voor inhoud 11">
            <a:extLst>
              <a:ext uri="{FF2B5EF4-FFF2-40B4-BE49-F238E27FC236}">
                <a16:creationId xmlns:a16="http://schemas.microsoft.com/office/drawing/2014/main" id="{44A77D4E-24ED-415F-856A-C2B6D8872D5F}"/>
              </a:ext>
            </a:extLst>
          </p:cNvPr>
          <p:cNvSpPr>
            <a:spLocks noGrp="1"/>
          </p:cNvSpPr>
          <p:nvPr>
            <p:ph sz="quarter" idx="11"/>
          </p:nvPr>
        </p:nvSpPr>
        <p:spPr>
          <a:xfrm>
            <a:off x="4881600" y="1988840"/>
            <a:ext cx="3510000" cy="4680000"/>
          </a:xfrm>
          <a:prstGeom prst="rect">
            <a:avLst/>
          </a:prstGeom>
        </p:spPr>
        <p:txBody>
          <a:bodyPr lIns="90000"/>
          <a:lstStyle>
            <a:lvl1pPr marL="0" indent="0">
              <a:buNone/>
              <a:defRPr sz="1800"/>
            </a:lvl1pPr>
          </a:lstStyle>
          <a:p>
            <a:pPr lvl="0"/>
            <a:r>
              <a:rPr lang="nl-NL"/>
              <a:t>Klikken om de tekststijl van het model te bewerken</a:t>
            </a:r>
          </a:p>
        </p:txBody>
      </p:sp>
    </p:spTree>
    <p:extLst>
      <p:ext uri="{BB962C8B-B14F-4D97-AF65-F5344CB8AC3E}">
        <p14:creationId xmlns:p14="http://schemas.microsoft.com/office/powerpoint/2010/main" val="290173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9" name="Rechthoek 8"/>
          <p:cNvSpPr/>
          <p:nvPr userDrawn="1"/>
        </p:nvSpPr>
        <p:spPr>
          <a:xfrm>
            <a:off x="0" y="4"/>
            <a:ext cx="9144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01" y="154503"/>
            <a:ext cx="1779872" cy="828000"/>
          </a:xfrm>
          <a:prstGeom prst="rect">
            <a:avLst/>
          </a:prstGeom>
        </p:spPr>
      </p:pic>
      <p:sp>
        <p:nvSpPr>
          <p:cNvPr id="16" name="Titel 6">
            <a:extLst>
              <a:ext uri="{FF2B5EF4-FFF2-40B4-BE49-F238E27FC236}">
                <a16:creationId xmlns:a16="http://schemas.microsoft.com/office/drawing/2014/main" id="{12D526BD-C174-473C-B05E-511FA8BB5ABC}"/>
              </a:ext>
            </a:extLst>
          </p:cNvPr>
          <p:cNvSpPr>
            <a:spLocks noGrp="1"/>
          </p:cNvSpPr>
          <p:nvPr>
            <p:ph type="title" hasCustomPrompt="1"/>
          </p:nvPr>
        </p:nvSpPr>
        <p:spPr>
          <a:xfrm>
            <a:off x="723600" y="1340769"/>
            <a:ext cx="7668000" cy="347659"/>
          </a:xfrm>
          <a:prstGeom prst="rect">
            <a:avLst/>
          </a:prstGeom>
        </p:spPr>
        <p:txBody>
          <a:bodyPr lIns="0" tIns="0" rIns="0" bIns="0">
            <a:spAutoFit/>
          </a:bodyPr>
          <a:lstStyle>
            <a:lvl1pPr algn="l">
              <a:lnSpc>
                <a:spcPts val="2700"/>
              </a:lnSpc>
              <a:defRPr sz="2600" b="1" cap="none" baseline="0">
                <a:solidFill>
                  <a:srgbClr val="0072BC"/>
                </a:solidFill>
                <a:latin typeface="+mn-lt"/>
              </a:defRPr>
            </a:lvl1pPr>
          </a:lstStyle>
          <a:p>
            <a:r>
              <a:rPr lang="nl-NL" cap="none" baseline="0" dirty="0"/>
              <a:t>Titel</a:t>
            </a:r>
            <a:endParaRPr lang="nl-NL" dirty="0"/>
          </a:p>
        </p:txBody>
      </p:sp>
      <p:sp>
        <p:nvSpPr>
          <p:cNvPr id="11" name="Tijdelijke aanduiding voor inhoud 11">
            <a:extLst>
              <a:ext uri="{FF2B5EF4-FFF2-40B4-BE49-F238E27FC236}">
                <a16:creationId xmlns:a16="http://schemas.microsoft.com/office/drawing/2014/main" id="{44A77D4E-24ED-415F-856A-C2B6D8872D5F}"/>
              </a:ext>
            </a:extLst>
          </p:cNvPr>
          <p:cNvSpPr>
            <a:spLocks noGrp="1"/>
          </p:cNvSpPr>
          <p:nvPr>
            <p:ph sz="quarter" idx="11"/>
          </p:nvPr>
        </p:nvSpPr>
        <p:spPr>
          <a:xfrm>
            <a:off x="4881600" y="1988840"/>
            <a:ext cx="3510000" cy="4680000"/>
          </a:xfrm>
          <a:prstGeom prst="rect">
            <a:avLst/>
          </a:prstGeom>
        </p:spPr>
        <p:txBody>
          <a:bodyPr lIns="90000"/>
          <a:lstStyle>
            <a:lvl1pPr marL="0" indent="0">
              <a:buNone/>
              <a:defRPr sz="1800"/>
            </a:lvl1pPr>
          </a:lstStyle>
          <a:p>
            <a:pPr lvl="0"/>
            <a:r>
              <a:rPr lang="nl-NL"/>
              <a:t>Klikken om de tekststijl van het model te bewerken</a:t>
            </a:r>
          </a:p>
        </p:txBody>
      </p:sp>
      <p:sp>
        <p:nvSpPr>
          <p:cNvPr id="7" name="Tijdelijke aanduiding voor inhoud 11">
            <a:extLst>
              <a:ext uri="{FF2B5EF4-FFF2-40B4-BE49-F238E27FC236}">
                <a16:creationId xmlns:a16="http://schemas.microsoft.com/office/drawing/2014/main" id="{0C052DFF-193C-4E12-AC68-B01744A0BB08}"/>
              </a:ext>
            </a:extLst>
          </p:cNvPr>
          <p:cNvSpPr>
            <a:spLocks noGrp="1"/>
          </p:cNvSpPr>
          <p:nvPr>
            <p:ph sz="quarter" idx="12"/>
          </p:nvPr>
        </p:nvSpPr>
        <p:spPr>
          <a:xfrm>
            <a:off x="723600" y="1988096"/>
            <a:ext cx="3510000" cy="4680000"/>
          </a:xfrm>
          <a:prstGeom prst="rect">
            <a:avLst/>
          </a:prstGeom>
        </p:spPr>
        <p:txBody>
          <a:bodyPr lIns="90000"/>
          <a:lstStyle>
            <a:lvl1pPr marL="0" indent="0">
              <a:buNone/>
              <a:defRPr sz="1800"/>
            </a:lvl1pPr>
          </a:lstStyle>
          <a:p>
            <a:pPr lvl="0"/>
            <a:r>
              <a:rPr lang="nl-NL"/>
              <a:t>Klikken om de tekststijl van het model te bewerken</a:t>
            </a:r>
          </a:p>
        </p:txBody>
      </p:sp>
    </p:spTree>
    <p:extLst>
      <p:ext uri="{BB962C8B-B14F-4D97-AF65-F5344CB8AC3E}">
        <p14:creationId xmlns:p14="http://schemas.microsoft.com/office/powerpoint/2010/main" val="101233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9" name="Rechthoek 8"/>
          <p:cNvSpPr/>
          <p:nvPr userDrawn="1"/>
        </p:nvSpPr>
        <p:spPr>
          <a:xfrm>
            <a:off x="0" y="4"/>
            <a:ext cx="9144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01" y="154502"/>
            <a:ext cx="1779872" cy="828000"/>
          </a:xfrm>
          <a:prstGeom prst="rect">
            <a:avLst/>
          </a:prstGeom>
        </p:spPr>
      </p:pic>
      <p:sp>
        <p:nvSpPr>
          <p:cNvPr id="11" name="Tijdelijke aanduiding voor inhoud 11">
            <a:extLst>
              <a:ext uri="{FF2B5EF4-FFF2-40B4-BE49-F238E27FC236}">
                <a16:creationId xmlns:a16="http://schemas.microsoft.com/office/drawing/2014/main" id="{44A77D4E-24ED-415F-856A-C2B6D8872D5F}"/>
              </a:ext>
            </a:extLst>
          </p:cNvPr>
          <p:cNvSpPr>
            <a:spLocks noGrp="1"/>
          </p:cNvSpPr>
          <p:nvPr>
            <p:ph sz="quarter" idx="11"/>
          </p:nvPr>
        </p:nvSpPr>
        <p:spPr>
          <a:xfrm>
            <a:off x="723600" y="1340768"/>
            <a:ext cx="7668000" cy="5328072"/>
          </a:xfrm>
          <a:prstGeom prst="rect">
            <a:avLst/>
          </a:prstGeom>
        </p:spPr>
        <p:txBody>
          <a:bodyPr lIns="90000"/>
          <a:lstStyle>
            <a:lvl1pPr marL="0" indent="0">
              <a:buNone/>
              <a:defRPr sz="1800"/>
            </a:lvl1pPr>
          </a:lstStyle>
          <a:p>
            <a:pPr lvl="0"/>
            <a:r>
              <a:rPr lang="nl-NL"/>
              <a:t>Klikken om de tekststijl van het model te bewerken</a:t>
            </a:r>
          </a:p>
        </p:txBody>
      </p:sp>
    </p:spTree>
    <p:extLst>
      <p:ext uri="{BB962C8B-B14F-4D97-AF65-F5344CB8AC3E}">
        <p14:creationId xmlns:p14="http://schemas.microsoft.com/office/powerpoint/2010/main" val="2185573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 volledig scherm">
    <p:spTree>
      <p:nvGrpSpPr>
        <p:cNvPr id="1" name=""/>
        <p:cNvGrpSpPr/>
        <p:nvPr/>
      </p:nvGrpSpPr>
      <p:grpSpPr>
        <a:xfrm>
          <a:off x="0" y="0"/>
          <a:ext cx="0" cy="0"/>
          <a:chOff x="0" y="0"/>
          <a:chExt cx="0" cy="0"/>
        </a:xfrm>
      </p:grpSpPr>
      <p:sp>
        <p:nvSpPr>
          <p:cNvPr id="9" name="Rechthoek 8"/>
          <p:cNvSpPr/>
          <p:nvPr userDrawn="1"/>
        </p:nvSpPr>
        <p:spPr>
          <a:xfrm>
            <a:off x="0" y="4"/>
            <a:ext cx="9144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400"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01" y="154502"/>
            <a:ext cx="1779872" cy="828000"/>
          </a:xfrm>
          <a:prstGeom prst="rect">
            <a:avLst/>
          </a:prstGeom>
        </p:spPr>
      </p:pic>
      <p:sp>
        <p:nvSpPr>
          <p:cNvPr id="11" name="Tijdelijke aanduiding voor inhoud 11">
            <a:extLst>
              <a:ext uri="{FF2B5EF4-FFF2-40B4-BE49-F238E27FC236}">
                <a16:creationId xmlns:a16="http://schemas.microsoft.com/office/drawing/2014/main" id="{44A77D4E-24ED-415F-856A-C2B6D8872D5F}"/>
              </a:ext>
            </a:extLst>
          </p:cNvPr>
          <p:cNvSpPr>
            <a:spLocks noGrp="1"/>
          </p:cNvSpPr>
          <p:nvPr>
            <p:ph sz="quarter" idx="11"/>
          </p:nvPr>
        </p:nvSpPr>
        <p:spPr>
          <a:xfrm>
            <a:off x="0" y="1135228"/>
            <a:ext cx="9144000" cy="5722772"/>
          </a:xfrm>
          <a:prstGeom prst="rect">
            <a:avLst/>
          </a:prstGeom>
        </p:spPr>
        <p:txBody>
          <a:bodyPr lIns="90000"/>
          <a:lstStyle>
            <a:lvl1pPr marL="0" indent="0">
              <a:buNone/>
              <a:defRPr sz="1800"/>
            </a:lvl1pPr>
          </a:lstStyle>
          <a:p>
            <a:pPr lvl="0"/>
            <a:r>
              <a:rPr lang="nl-NL"/>
              <a:t>Klikken om de tekststijl van het model te bewerken</a:t>
            </a:r>
          </a:p>
        </p:txBody>
      </p:sp>
    </p:spTree>
    <p:extLst>
      <p:ext uri="{BB962C8B-B14F-4D97-AF65-F5344CB8AC3E}">
        <p14:creationId xmlns:p14="http://schemas.microsoft.com/office/powerpoint/2010/main" val="3365562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433832" y="1293813"/>
            <a:ext cx="8250700" cy="4394200"/>
          </a:xfrm>
        </p:spPr>
        <p:txBody>
          <a:bodyPr/>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
        <p:nvSpPr>
          <p:cNvPr id="4" name="Titel 1"/>
          <p:cNvSpPr>
            <a:spLocks noGrp="1"/>
          </p:cNvSpPr>
          <p:nvPr>
            <p:ph type="title"/>
          </p:nvPr>
        </p:nvSpPr>
        <p:spPr>
          <a:xfrm>
            <a:off x="533400" y="0"/>
            <a:ext cx="8153400" cy="825500"/>
          </a:xfrm>
          <a:prstGeom prst="rect">
            <a:avLst/>
          </a:prstGeom>
        </p:spPr>
        <p:txBody>
          <a:bodyPr>
            <a:normAutofit/>
          </a:bodyPr>
          <a:lstStyle>
            <a:lvl1pPr>
              <a:defRPr sz="2400"/>
            </a:lvl1pPr>
          </a:lstStyle>
          <a:p>
            <a:r>
              <a:rPr lang="nl-NL"/>
              <a:t>Klik om stijl te bewerken</a:t>
            </a:r>
          </a:p>
        </p:txBody>
      </p:sp>
    </p:spTree>
    <p:extLst>
      <p:ext uri="{BB962C8B-B14F-4D97-AF65-F5344CB8AC3E}">
        <p14:creationId xmlns:p14="http://schemas.microsoft.com/office/powerpoint/2010/main" val="48883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33400" y="0"/>
            <a:ext cx="8153400" cy="817563"/>
          </a:xfrm>
          <a:prstGeom prst="rect">
            <a:avLst/>
          </a:prstGeom>
        </p:spPr>
        <p:txBody>
          <a:bodyPr/>
          <a:lstStyle/>
          <a:p>
            <a:r>
              <a:rPr lang="nl-NL"/>
              <a:t>Klik om stijl te bewerken</a:t>
            </a:r>
          </a:p>
        </p:txBody>
      </p:sp>
      <p:sp>
        <p:nvSpPr>
          <p:cNvPr id="3" name="Tijdelijke aanduiding voor inhoud 2"/>
          <p:cNvSpPr>
            <a:spLocks noGrp="1"/>
          </p:cNvSpPr>
          <p:nvPr>
            <p:ph idx="1"/>
          </p:nvPr>
        </p:nvSpPr>
        <p:spPr/>
        <p:txBody>
          <a:bodyPr/>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Tree>
    <p:extLst>
      <p:ext uri="{BB962C8B-B14F-4D97-AF65-F5344CB8AC3E}">
        <p14:creationId xmlns:p14="http://schemas.microsoft.com/office/powerpoint/2010/main" val="242902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tel 1"/>
          <p:cNvSpPr>
            <a:spLocks noGrp="1"/>
          </p:cNvSpPr>
          <p:nvPr>
            <p:ph type="title"/>
          </p:nvPr>
        </p:nvSpPr>
        <p:spPr>
          <a:xfrm>
            <a:off x="533400" y="0"/>
            <a:ext cx="8153400" cy="817563"/>
          </a:xfrm>
          <a:prstGeom prst="rect">
            <a:avLst/>
          </a:prstGeom>
        </p:spPr>
        <p:txBody>
          <a:bodyPr/>
          <a:lstStyle/>
          <a:p>
            <a:r>
              <a:rPr lang="nl-NL"/>
              <a:t>Klik om stijl te bewerken</a:t>
            </a:r>
          </a:p>
        </p:txBody>
      </p:sp>
    </p:spTree>
    <p:extLst>
      <p:ext uri="{BB962C8B-B14F-4D97-AF65-F5344CB8AC3E}">
        <p14:creationId xmlns:p14="http://schemas.microsoft.com/office/powerpoint/2010/main" val="54423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533400" y="0"/>
            <a:ext cx="8153400" cy="817563"/>
          </a:xfrm>
          <a:prstGeom prst="rect">
            <a:avLst/>
          </a:prstGeom>
        </p:spPr>
        <p:txBody>
          <a:bodyPr/>
          <a:lstStyle/>
          <a:p>
            <a:r>
              <a:rPr lang="nl-NL"/>
              <a:t>Klik om stijl te bewerken</a:t>
            </a:r>
          </a:p>
        </p:txBody>
      </p:sp>
      <p:sp>
        <p:nvSpPr>
          <p:cNvPr id="3" name="Tijdelijke aanduiding voor inhoud 2"/>
          <p:cNvSpPr>
            <a:spLocks noGrp="1"/>
          </p:cNvSpPr>
          <p:nvPr>
            <p:ph sz="half" idx="1"/>
          </p:nvPr>
        </p:nvSpPr>
        <p:spPr>
          <a:xfrm>
            <a:off x="533400" y="2057400"/>
            <a:ext cx="4000500" cy="3733800"/>
          </a:xfrm>
        </p:spPr>
        <p:txBody>
          <a:bodyPr/>
          <a:lstStyle>
            <a:lvl1pPr>
              <a:defRPr sz="2800">
                <a:latin typeface="Verdana"/>
              </a:defRPr>
            </a:lvl1pPr>
            <a:lvl2pPr>
              <a:defRPr sz="2400">
                <a:latin typeface="Verdana"/>
              </a:defRPr>
            </a:lvl2pPr>
            <a:lvl3pPr>
              <a:defRPr sz="2000">
                <a:latin typeface="Verdana"/>
              </a:defRPr>
            </a:lvl3pPr>
            <a:lvl4pPr>
              <a:defRPr sz="1800">
                <a:latin typeface="Verdana"/>
              </a:defRPr>
            </a:lvl4pPr>
            <a:lvl5pPr>
              <a:defRPr sz="1800">
                <a:latin typeface="Verdana"/>
              </a:defRPr>
            </a:lvl5pPr>
            <a:lvl6pPr>
              <a:defRPr sz="1800"/>
            </a:lvl6pPr>
            <a:lvl7pPr>
              <a:defRPr sz="1800"/>
            </a:lvl7pPr>
            <a:lvl8pPr>
              <a:defRPr sz="1800"/>
            </a:lvl8pPr>
            <a:lvl9pPr>
              <a:defRPr sz="1800"/>
            </a:lvl9pPr>
          </a:lstStyle>
          <a:p>
            <a:pPr lvl="0"/>
            <a:r>
              <a:rPr lang="nl-NL"/>
              <a:t>Klikken om de tekststijl van het model te bewerken</a:t>
            </a:r>
          </a:p>
        </p:txBody>
      </p:sp>
      <p:sp>
        <p:nvSpPr>
          <p:cNvPr id="4" name="Tijdelijke aanduiding voor inhoud 3"/>
          <p:cNvSpPr>
            <a:spLocks noGrp="1"/>
          </p:cNvSpPr>
          <p:nvPr>
            <p:ph sz="half" idx="2"/>
          </p:nvPr>
        </p:nvSpPr>
        <p:spPr>
          <a:xfrm>
            <a:off x="4686300" y="2057400"/>
            <a:ext cx="4000500" cy="3733800"/>
          </a:xfrm>
        </p:spPr>
        <p:txBody>
          <a:bodyPr/>
          <a:lstStyle>
            <a:lvl1pPr>
              <a:defRPr sz="2800">
                <a:latin typeface="Verdana"/>
              </a:defRPr>
            </a:lvl1pPr>
            <a:lvl2pPr>
              <a:defRPr sz="2400">
                <a:latin typeface="Verdana"/>
              </a:defRPr>
            </a:lvl2pPr>
            <a:lvl3pPr>
              <a:defRPr sz="2000">
                <a:latin typeface="Verdana"/>
              </a:defRPr>
            </a:lvl3pPr>
            <a:lvl4pPr>
              <a:defRPr sz="1800">
                <a:latin typeface="Verdana"/>
              </a:defRPr>
            </a:lvl4pPr>
            <a:lvl5pPr>
              <a:defRPr sz="1800">
                <a:latin typeface="Verdana"/>
              </a:defRPr>
            </a:lvl5pPr>
            <a:lvl6pPr>
              <a:defRPr sz="1800"/>
            </a:lvl6pPr>
            <a:lvl7pPr>
              <a:defRPr sz="1800"/>
            </a:lvl7pPr>
            <a:lvl8pPr>
              <a:defRPr sz="1800"/>
            </a:lvl8pPr>
            <a:lvl9pPr>
              <a:defRPr sz="1800"/>
            </a:lvl9pPr>
          </a:lstStyle>
          <a:p>
            <a:pPr lvl="0"/>
            <a:r>
              <a:rPr lang="nl-NL"/>
              <a:t>Klikken om de tekststijl van het model te bewerken</a:t>
            </a:r>
          </a:p>
        </p:txBody>
      </p:sp>
    </p:spTree>
    <p:extLst>
      <p:ext uri="{BB962C8B-B14F-4D97-AF65-F5344CB8AC3E}">
        <p14:creationId xmlns:p14="http://schemas.microsoft.com/office/powerpoint/2010/main" val="274523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1"/>
            <a:ext cx="8229600" cy="825500"/>
          </a:xfrm>
          <a:prstGeom prst="rect">
            <a:avLst/>
          </a:prstGeo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atin typeface="Verdana"/>
              </a:defRPr>
            </a:lvl1pPr>
            <a:lvl2pPr>
              <a:defRPr sz="2000">
                <a:latin typeface="Verdana"/>
              </a:defRPr>
            </a:lvl2pPr>
            <a:lvl3pPr>
              <a:defRPr sz="1800">
                <a:latin typeface="Verdana"/>
              </a:defRPr>
            </a:lvl3pPr>
            <a:lvl4pPr>
              <a:defRPr sz="1600">
                <a:latin typeface="Verdana"/>
              </a:defRPr>
            </a:lvl4pPr>
            <a:lvl5pPr>
              <a:defRPr sz="1600">
                <a:latin typeface="Verdana"/>
              </a:defRPr>
            </a:lvl5pPr>
            <a:lvl6pPr>
              <a:defRPr sz="1600"/>
            </a:lvl6pPr>
            <a:lvl7pPr>
              <a:defRPr sz="1600"/>
            </a:lvl7pPr>
            <a:lvl8pPr>
              <a:defRPr sz="1600"/>
            </a:lvl8pPr>
            <a:lvl9pPr>
              <a:defRPr sz="1600"/>
            </a:lvl9pPr>
          </a:lstStyle>
          <a:p>
            <a:pPr lvl="0"/>
            <a:r>
              <a:rPr lang="nl-NL"/>
              <a:t>Klikken om de tekststijl van het model te bewerken</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atin typeface="Verdana"/>
              </a:defRPr>
            </a:lvl1pPr>
            <a:lvl2pPr>
              <a:defRPr sz="2000">
                <a:latin typeface="Verdana"/>
              </a:defRPr>
            </a:lvl2pPr>
            <a:lvl3pPr>
              <a:defRPr sz="1800">
                <a:latin typeface="Verdana"/>
              </a:defRPr>
            </a:lvl3pPr>
            <a:lvl4pPr>
              <a:defRPr sz="1600">
                <a:latin typeface="Verdana"/>
              </a:defRPr>
            </a:lvl4pPr>
            <a:lvl5pPr>
              <a:defRPr sz="1600">
                <a:latin typeface="Verdana"/>
              </a:defRPr>
            </a:lvl5pPr>
            <a:lvl6pPr>
              <a:defRPr sz="1600"/>
            </a:lvl6pPr>
            <a:lvl7pPr>
              <a:defRPr sz="1600"/>
            </a:lvl7pPr>
            <a:lvl8pPr>
              <a:defRPr sz="1600"/>
            </a:lvl8pPr>
            <a:lvl9pPr>
              <a:defRPr sz="1600"/>
            </a:lvl9pPr>
          </a:lstStyle>
          <a:p>
            <a:pPr lvl="0"/>
            <a:r>
              <a:rPr lang="nl-NL"/>
              <a:t>Klikken om de tekststijl van het model te bewerken</a:t>
            </a:r>
          </a:p>
        </p:txBody>
      </p:sp>
    </p:spTree>
    <p:extLst>
      <p:ext uri="{BB962C8B-B14F-4D97-AF65-F5344CB8AC3E}">
        <p14:creationId xmlns:p14="http://schemas.microsoft.com/office/powerpoint/2010/main" val="213626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75050" y="1042988"/>
            <a:ext cx="5111750" cy="5083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p:txBody>
      </p:sp>
      <p:sp>
        <p:nvSpPr>
          <p:cNvPr id="4" name="Tijdelijke aanduiding voor tekst 3"/>
          <p:cNvSpPr>
            <a:spLocks noGrp="1"/>
          </p:cNvSpPr>
          <p:nvPr>
            <p:ph type="body" sz="half" idx="2"/>
          </p:nvPr>
        </p:nvSpPr>
        <p:spPr>
          <a:xfrm>
            <a:off x="457200" y="1042988"/>
            <a:ext cx="3008313" cy="5083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tel 1"/>
          <p:cNvSpPr>
            <a:spLocks noGrp="1"/>
          </p:cNvSpPr>
          <p:nvPr>
            <p:ph type="title"/>
          </p:nvPr>
        </p:nvSpPr>
        <p:spPr>
          <a:xfrm>
            <a:off x="533400" y="0"/>
            <a:ext cx="8153400" cy="825500"/>
          </a:xfrm>
          <a:prstGeom prst="rect">
            <a:avLst/>
          </a:prstGeom>
        </p:spPr>
        <p:txBody>
          <a:bodyPr/>
          <a:lstStyle/>
          <a:p>
            <a:r>
              <a:rPr lang="nl-NL"/>
              <a:t>Klik om stijl te bewerken</a:t>
            </a:r>
          </a:p>
        </p:txBody>
      </p:sp>
    </p:spTree>
    <p:extLst>
      <p:ext uri="{BB962C8B-B14F-4D97-AF65-F5344CB8AC3E}">
        <p14:creationId xmlns:p14="http://schemas.microsoft.com/office/powerpoint/2010/main" val="274108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1792288" y="1031875"/>
            <a:ext cx="5486400" cy="3695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tel 1"/>
          <p:cNvSpPr>
            <a:spLocks noGrp="1"/>
          </p:cNvSpPr>
          <p:nvPr>
            <p:ph type="title"/>
          </p:nvPr>
        </p:nvSpPr>
        <p:spPr>
          <a:xfrm>
            <a:off x="533400" y="0"/>
            <a:ext cx="8153400" cy="825500"/>
          </a:xfrm>
          <a:prstGeom prst="rect">
            <a:avLst/>
          </a:prstGeom>
        </p:spPr>
        <p:txBody>
          <a:bodyPr/>
          <a:lstStyle/>
          <a:p>
            <a:r>
              <a:rPr lang="nl-NL"/>
              <a:t>Klik om stijl te bewerken</a:t>
            </a:r>
          </a:p>
        </p:txBody>
      </p:sp>
    </p:spTree>
    <p:extLst>
      <p:ext uri="{BB962C8B-B14F-4D97-AF65-F5344CB8AC3E}">
        <p14:creationId xmlns:p14="http://schemas.microsoft.com/office/powerpoint/2010/main" val="349628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533400" y="0"/>
            <a:ext cx="8153400" cy="825500"/>
          </a:xfrm>
          <a:prstGeom prst="rect">
            <a:avLst/>
          </a:prstGeom>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Tree>
    <p:extLst>
      <p:ext uri="{BB962C8B-B14F-4D97-AF65-F5344CB8AC3E}">
        <p14:creationId xmlns:p14="http://schemas.microsoft.com/office/powerpoint/2010/main" val="137288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33400" y="2057400"/>
            <a:ext cx="8153400" cy="3733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p:txBody>
      </p:sp>
      <p:sp>
        <p:nvSpPr>
          <p:cNvPr id="7" name="Tijdelijke aanduiding voor titel 1"/>
          <p:cNvSpPr>
            <a:spLocks noGrp="1"/>
          </p:cNvSpPr>
          <p:nvPr>
            <p:ph type="title"/>
          </p:nvPr>
        </p:nvSpPr>
        <p:spPr>
          <a:xfrm>
            <a:off x="457200" y="1"/>
            <a:ext cx="8229600" cy="833478"/>
          </a:xfrm>
          <a:prstGeom prst="rect">
            <a:avLst/>
          </a:prstGeom>
        </p:spPr>
        <p:txBody>
          <a:bodyPr vert="horz" lIns="91440" tIns="45720" rIns="91440" bIns="45720" rtlCol="0" anchor="ctr">
            <a:normAutofit/>
          </a:bodyPr>
          <a:lstStyle/>
          <a:p>
            <a:r>
              <a:rPr lang="nl-NL"/>
              <a:t>Titelstijl van model bewerken</a:t>
            </a:r>
          </a:p>
        </p:txBody>
      </p:sp>
      <p:pic>
        <p:nvPicPr>
          <p:cNvPr id="5" name="Afbeelding 4">
            <a:extLst>
              <a:ext uri="{FF2B5EF4-FFF2-40B4-BE49-F238E27FC236}">
                <a16:creationId xmlns:a16="http://schemas.microsoft.com/office/drawing/2014/main" id="{39A1B153-4777-F044-A4A8-4FDE5C293407}"/>
              </a:ext>
            </a:extLst>
          </p:cNvPr>
          <p:cNvPicPr>
            <a:picLocks noChangeAspect="1"/>
          </p:cNvPicPr>
          <p:nvPr userDrawn="1"/>
        </p:nvPicPr>
        <p:blipFill>
          <a:blip r:embed="rId13"/>
          <a:stretch>
            <a:fillRect/>
          </a:stretch>
        </p:blipFill>
        <p:spPr>
          <a:xfrm>
            <a:off x="7105973" y="6003061"/>
            <a:ext cx="1325106" cy="494818"/>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69" r:id="rId2"/>
    <p:sldLayoutId id="2147483650" r:id="rId3"/>
    <p:sldLayoutId id="2147483651" r:id="rId4"/>
    <p:sldLayoutId id="2147483652" r:id="rId5"/>
    <p:sldLayoutId id="2147483653" r:id="rId6"/>
    <p:sldLayoutId id="2147483656" r:id="rId7"/>
    <p:sldLayoutId id="2147483657" r:id="rId8"/>
    <p:sldLayoutId id="2147483658" r:id="rId9"/>
    <p:sldLayoutId id="2147483661" r:id="rId10"/>
  </p:sldLayoutIdLst>
  <p:txStyles>
    <p:titleStyle>
      <a:lvl1pPr algn="l" rtl="0" eaLnBrk="1" fontAlgn="base" hangingPunct="1">
        <a:spcBef>
          <a:spcPct val="0"/>
        </a:spcBef>
        <a:spcAft>
          <a:spcPct val="0"/>
        </a:spcAft>
        <a:defRPr sz="2400" b="1" i="0">
          <a:solidFill>
            <a:schemeClr val="tx2"/>
          </a:solidFill>
          <a:latin typeface="Verdana"/>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lnSpc>
          <a:spcPts val="2800"/>
        </a:lnSpc>
        <a:spcBef>
          <a:spcPct val="0"/>
        </a:spcBef>
        <a:spcAft>
          <a:spcPct val="0"/>
        </a:spcAft>
        <a:defRPr>
          <a:solidFill>
            <a:schemeClr val="tx1"/>
          </a:solidFill>
          <a:latin typeface="Verdana"/>
          <a:ea typeface="+mn-ea"/>
          <a:cs typeface="+mn-cs"/>
        </a:defRPr>
      </a:lvl1pPr>
      <a:lvl2pPr marL="742950" indent="-285750" algn="l" rtl="0" eaLnBrk="1" fontAlgn="base" hangingPunct="1">
        <a:lnSpc>
          <a:spcPts val="2800"/>
        </a:lnSpc>
        <a:spcBef>
          <a:spcPct val="0"/>
        </a:spcBef>
        <a:spcAft>
          <a:spcPct val="0"/>
        </a:spcAft>
        <a:buChar char="–"/>
        <a:defRPr>
          <a:solidFill>
            <a:schemeClr val="tx1"/>
          </a:solidFill>
          <a:latin typeface="+mn-lt"/>
          <a:ea typeface="+mn-ea"/>
        </a:defRPr>
      </a:lvl2pPr>
      <a:lvl3pPr marL="1143000" indent="-228600" algn="l" rtl="0" eaLnBrk="1" fontAlgn="base" hangingPunct="1">
        <a:lnSpc>
          <a:spcPts val="2800"/>
        </a:lnSpc>
        <a:spcBef>
          <a:spcPct val="0"/>
        </a:spcBef>
        <a:spcAft>
          <a:spcPct val="0"/>
        </a:spcAft>
        <a:buChar char="•"/>
        <a:defRPr i="1">
          <a:solidFill>
            <a:schemeClr val="tx1"/>
          </a:solidFill>
          <a:latin typeface="+mn-lt"/>
          <a:ea typeface="+mn-ea"/>
        </a:defRPr>
      </a:lvl3pPr>
      <a:lvl4pPr marL="1600200" indent="-228600" algn="l" rtl="0" eaLnBrk="1" fontAlgn="base" hangingPunct="1">
        <a:lnSpc>
          <a:spcPts val="2800"/>
        </a:lnSpc>
        <a:spcBef>
          <a:spcPct val="0"/>
        </a:spcBef>
        <a:spcAft>
          <a:spcPct val="0"/>
        </a:spcAft>
        <a:buChar char="–"/>
        <a:defRPr sz="1400">
          <a:solidFill>
            <a:schemeClr val="tx1"/>
          </a:solidFill>
          <a:latin typeface="+mn-lt"/>
          <a:ea typeface="+mn-ea"/>
        </a:defRPr>
      </a:lvl4pPr>
      <a:lvl5pPr marL="2057400" indent="-228600" algn="l" rtl="0" eaLnBrk="1" fontAlgn="base" hangingPunct="1">
        <a:spcBef>
          <a:spcPct val="20000"/>
        </a:spcBef>
        <a:spcAft>
          <a:spcPct val="0"/>
        </a:spcAft>
        <a:defRPr sz="2000">
          <a:solidFill>
            <a:schemeClr val="tx1"/>
          </a:solidFill>
          <a:latin typeface="+mn-lt"/>
          <a:ea typeface="+mn-ea"/>
        </a:defRPr>
      </a:lvl5pPr>
      <a:lvl6pPr marL="2514600" indent="-228600" algn="l" rtl="0" eaLnBrk="1" fontAlgn="base" hangingPunct="1">
        <a:spcBef>
          <a:spcPct val="20000"/>
        </a:spcBef>
        <a:spcAft>
          <a:spcPct val="0"/>
        </a:spcAft>
        <a:defRPr sz="2000">
          <a:solidFill>
            <a:schemeClr val="tx1"/>
          </a:solidFill>
          <a:latin typeface="+mn-lt"/>
          <a:ea typeface="+mn-ea"/>
        </a:defRPr>
      </a:lvl6pPr>
      <a:lvl7pPr marL="2971800" indent="-228600" algn="l" rtl="0" eaLnBrk="1" fontAlgn="base" hangingPunct="1">
        <a:spcBef>
          <a:spcPct val="20000"/>
        </a:spcBef>
        <a:spcAft>
          <a:spcPct val="0"/>
        </a:spcAft>
        <a:defRPr sz="2000">
          <a:solidFill>
            <a:schemeClr val="tx1"/>
          </a:solidFill>
          <a:latin typeface="+mn-lt"/>
          <a:ea typeface="+mn-ea"/>
        </a:defRPr>
      </a:lvl7pPr>
      <a:lvl8pPr marL="3429000" indent="-228600" algn="l" rtl="0" eaLnBrk="1" fontAlgn="base" hangingPunct="1">
        <a:spcBef>
          <a:spcPct val="20000"/>
        </a:spcBef>
        <a:spcAft>
          <a:spcPct val="0"/>
        </a:spcAft>
        <a:defRPr sz="2000">
          <a:solidFill>
            <a:schemeClr val="tx1"/>
          </a:solidFill>
          <a:latin typeface="+mn-lt"/>
          <a:ea typeface="+mn-ea"/>
        </a:defRPr>
      </a:lvl8pPr>
      <a:lvl9pPr marL="3886200" indent="-228600" algn="l" rtl="0" eaLnBrk="1" fontAlgn="base" hangingPunct="1">
        <a:spcBef>
          <a:spcPct val="20000"/>
        </a:spcBef>
        <a:spcAft>
          <a:spcPct val="0"/>
        </a:spcAft>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59" r:id="rId2"/>
    <p:sldLayoutId id="2147483660" r:id="rId3"/>
    <p:sldLayoutId id="2147483663" r:id="rId4"/>
    <p:sldLayoutId id="2147483664" r:id="rId5"/>
    <p:sldLayoutId id="2147483665" r:id="rId6"/>
    <p:sldLayoutId id="2147483666" r:id="rId7"/>
    <p:sldLayoutId id="2147483667" r:id="rId8"/>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cretariaat@kiemt.nl"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mpUKwoZR238?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7cwX_hY4pDA?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AFF59EB7-5B52-1A4E-BE80-D4DA20CF4C6F}"/>
              </a:ext>
            </a:extLst>
          </p:cNvPr>
          <p:cNvSpPr>
            <a:spLocks noGrp="1"/>
          </p:cNvSpPr>
          <p:nvPr>
            <p:ph type="subTitle" idx="4294967295"/>
          </p:nvPr>
        </p:nvSpPr>
        <p:spPr/>
        <p:txBody>
          <a:bodyPr/>
          <a:lstStyle/>
          <a:p>
            <a:r>
              <a:rPr lang="nl-NL"/>
              <a:t>Waarom doen we het?</a:t>
            </a:r>
          </a:p>
        </p:txBody>
      </p:sp>
      <p:sp>
        <p:nvSpPr>
          <p:cNvPr id="4" name="Titel 3">
            <a:extLst>
              <a:ext uri="{FF2B5EF4-FFF2-40B4-BE49-F238E27FC236}">
                <a16:creationId xmlns:a16="http://schemas.microsoft.com/office/drawing/2014/main" id="{40C8583B-19D5-164A-91EC-D1E01A075F80}"/>
              </a:ext>
            </a:extLst>
          </p:cNvPr>
          <p:cNvSpPr>
            <a:spLocks noGrp="1"/>
          </p:cNvSpPr>
          <p:nvPr>
            <p:ph type="title"/>
          </p:nvPr>
        </p:nvSpPr>
        <p:spPr>
          <a:xfrm>
            <a:off x="824015" y="282440"/>
            <a:ext cx="7497021" cy="833478"/>
          </a:xfrm>
        </p:spPr>
        <p:txBody>
          <a:bodyPr>
            <a:normAutofit/>
          </a:bodyPr>
          <a:lstStyle/>
          <a:p>
            <a:r>
              <a:rPr lang="nl-NL"/>
              <a:t>Duurzaam Opdrachtgeverschap</a:t>
            </a:r>
          </a:p>
        </p:txBody>
      </p:sp>
      <p:pic>
        <p:nvPicPr>
          <p:cNvPr id="6" name="Afbeelding 4" descr="Afbeelding met buiten, weg, bus, straat&#10;&#10;Beschrijving is gegenereerd met zeer hoge betrouwbaarheid">
            <a:extLst>
              <a:ext uri="{FF2B5EF4-FFF2-40B4-BE49-F238E27FC236}">
                <a16:creationId xmlns:a16="http://schemas.microsoft.com/office/drawing/2014/main" id="{DEE932D3-798B-4C56-B3CD-1A7A09863EC5}"/>
              </a:ext>
            </a:extLst>
          </p:cNvPr>
          <p:cNvPicPr>
            <a:picLocks noChangeAspect="1"/>
          </p:cNvPicPr>
          <p:nvPr/>
        </p:nvPicPr>
        <p:blipFill rotWithShape="1">
          <a:blip r:embed="rId2"/>
          <a:srcRect r="-1" b="1389"/>
          <a:stretch/>
        </p:blipFill>
        <p:spPr>
          <a:xfrm>
            <a:off x="20" y="1311564"/>
            <a:ext cx="7499509" cy="5546436"/>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2" name="Tekstvak 1">
            <a:extLst>
              <a:ext uri="{FF2B5EF4-FFF2-40B4-BE49-F238E27FC236}">
                <a16:creationId xmlns:a16="http://schemas.microsoft.com/office/drawing/2014/main" id="{B1BD410F-41AB-4FCD-84E6-976E39C9686A}"/>
              </a:ext>
            </a:extLst>
          </p:cNvPr>
          <p:cNvSpPr txBox="1"/>
          <p:nvPr/>
        </p:nvSpPr>
        <p:spPr>
          <a:xfrm>
            <a:off x="3200400" y="320040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cs typeface="Calibri"/>
                <a:hlinkClick r:id="rId3"/>
              </a:rPr>
              <a:t>secretariaat@kiemt.nl</a:t>
            </a:r>
            <a:endParaRPr lang="en-US"/>
          </a:p>
        </p:txBody>
      </p:sp>
    </p:spTree>
    <p:extLst>
      <p:ext uri="{BB962C8B-B14F-4D97-AF65-F5344CB8AC3E}">
        <p14:creationId xmlns:p14="http://schemas.microsoft.com/office/powerpoint/2010/main" val="331061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FE0E4CD-9912-498E-9908-2AFB0877EADE}"/>
              </a:ext>
            </a:extLst>
          </p:cNvPr>
          <p:cNvSpPr>
            <a:spLocks noGrp="1"/>
          </p:cNvSpPr>
          <p:nvPr>
            <p:ph type="title"/>
          </p:nvPr>
        </p:nvSpPr>
        <p:spPr>
          <a:xfrm>
            <a:off x="2854706" y="0"/>
            <a:ext cx="3431354" cy="825500"/>
          </a:xfrm>
        </p:spPr>
        <p:txBody>
          <a:bodyPr/>
          <a:lstStyle/>
          <a:p>
            <a:r>
              <a:rPr lang="nl-NL"/>
              <a:t>2020BOVI en BOP</a:t>
            </a:r>
          </a:p>
        </p:txBody>
      </p:sp>
      <p:pic>
        <p:nvPicPr>
          <p:cNvPr id="5" name="Afbeelding 4">
            <a:extLst>
              <a:ext uri="{FF2B5EF4-FFF2-40B4-BE49-F238E27FC236}">
                <a16:creationId xmlns:a16="http://schemas.microsoft.com/office/drawing/2014/main" id="{1CE06BCC-BF00-4077-BA44-C8C21FC11AE3}"/>
              </a:ext>
            </a:extLst>
          </p:cNvPr>
          <p:cNvPicPr>
            <a:picLocks noChangeAspect="1"/>
          </p:cNvPicPr>
          <p:nvPr/>
        </p:nvPicPr>
        <p:blipFill>
          <a:blip r:embed="rId2"/>
          <a:stretch>
            <a:fillRect/>
          </a:stretch>
        </p:blipFill>
        <p:spPr>
          <a:xfrm>
            <a:off x="623250" y="825500"/>
            <a:ext cx="7897499" cy="5894195"/>
          </a:xfrm>
          <a:prstGeom prst="rect">
            <a:avLst/>
          </a:prstGeom>
        </p:spPr>
      </p:pic>
    </p:spTree>
    <p:extLst>
      <p:ext uri="{BB962C8B-B14F-4D97-AF65-F5344CB8AC3E}">
        <p14:creationId xmlns:p14="http://schemas.microsoft.com/office/powerpoint/2010/main" val="493228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0797209-31C8-459B-B06E-5E78F40C0843}"/>
              </a:ext>
            </a:extLst>
          </p:cNvPr>
          <p:cNvSpPr>
            <a:spLocks noGrp="1"/>
          </p:cNvSpPr>
          <p:nvPr>
            <p:ph type="title"/>
          </p:nvPr>
        </p:nvSpPr>
        <p:spPr>
          <a:xfrm>
            <a:off x="1433678" y="35305"/>
            <a:ext cx="6273408" cy="825500"/>
          </a:xfrm>
        </p:spPr>
        <p:txBody>
          <a:bodyPr/>
          <a:lstStyle/>
          <a:p>
            <a:r>
              <a:rPr lang="nl-NL"/>
              <a:t>Programma Duurzaam Vernieuwen</a:t>
            </a:r>
          </a:p>
        </p:txBody>
      </p:sp>
      <p:pic>
        <p:nvPicPr>
          <p:cNvPr id="6" name="Afbeelding 6">
            <a:extLst>
              <a:ext uri="{FF2B5EF4-FFF2-40B4-BE49-F238E27FC236}">
                <a16:creationId xmlns:a16="http://schemas.microsoft.com/office/drawing/2014/main" id="{FFB4B8E9-86AE-4616-A5C5-B55CE0DAD7AD}"/>
              </a:ext>
            </a:extLst>
          </p:cNvPr>
          <p:cNvPicPr>
            <a:picLocks noChangeAspect="1"/>
          </p:cNvPicPr>
          <p:nvPr/>
        </p:nvPicPr>
        <p:blipFill>
          <a:blip r:embed="rId2"/>
          <a:stretch>
            <a:fillRect/>
          </a:stretch>
        </p:blipFill>
        <p:spPr>
          <a:xfrm>
            <a:off x="-3530" y="817018"/>
            <a:ext cx="9151060" cy="5100397"/>
          </a:xfrm>
          <a:prstGeom prst="rect">
            <a:avLst/>
          </a:prstGeom>
        </p:spPr>
      </p:pic>
    </p:spTree>
    <p:extLst>
      <p:ext uri="{BB962C8B-B14F-4D97-AF65-F5344CB8AC3E}">
        <p14:creationId xmlns:p14="http://schemas.microsoft.com/office/powerpoint/2010/main" val="2014325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5A0AD6-1A02-425C-9387-F2E11ADEA68C}"/>
              </a:ext>
            </a:extLst>
          </p:cNvPr>
          <p:cNvSpPr>
            <a:spLocks noGrp="1"/>
          </p:cNvSpPr>
          <p:nvPr>
            <p:ph type="title"/>
          </p:nvPr>
        </p:nvSpPr>
        <p:spPr>
          <a:xfrm>
            <a:off x="1830859" y="0"/>
            <a:ext cx="5452567" cy="825500"/>
          </a:xfrm>
        </p:spPr>
        <p:txBody>
          <a:bodyPr/>
          <a:lstStyle/>
          <a:p>
            <a:r>
              <a:rPr lang="nl-NL"/>
              <a:t>2021 Duurzaam Inkoopbeleid</a:t>
            </a:r>
          </a:p>
        </p:txBody>
      </p:sp>
      <p:pic>
        <p:nvPicPr>
          <p:cNvPr id="4" name="Afbeelding 4" descr="Afbeelding met tekst&#10;&#10;Automatisch gegenereerde beschrijving">
            <a:extLst>
              <a:ext uri="{FF2B5EF4-FFF2-40B4-BE49-F238E27FC236}">
                <a16:creationId xmlns:a16="http://schemas.microsoft.com/office/drawing/2014/main" id="{497B853B-7763-4597-B493-07E773B87149}"/>
              </a:ext>
            </a:extLst>
          </p:cNvPr>
          <p:cNvPicPr>
            <a:picLocks noChangeAspect="1"/>
          </p:cNvPicPr>
          <p:nvPr/>
        </p:nvPicPr>
        <p:blipFill>
          <a:blip r:embed="rId2"/>
          <a:stretch>
            <a:fillRect/>
          </a:stretch>
        </p:blipFill>
        <p:spPr>
          <a:xfrm>
            <a:off x="120036" y="826618"/>
            <a:ext cx="8912752" cy="6140345"/>
          </a:xfrm>
          <a:prstGeom prst="rect">
            <a:avLst/>
          </a:prstGeom>
        </p:spPr>
      </p:pic>
    </p:spTree>
    <p:extLst>
      <p:ext uri="{BB962C8B-B14F-4D97-AF65-F5344CB8AC3E}">
        <p14:creationId xmlns:p14="http://schemas.microsoft.com/office/powerpoint/2010/main" val="2373527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5D286FD-95D3-484B-8F25-FEDFBFC3A36F}"/>
              </a:ext>
            </a:extLst>
          </p:cNvPr>
          <p:cNvSpPr>
            <a:spLocks noGrp="1"/>
          </p:cNvSpPr>
          <p:nvPr>
            <p:ph type="title"/>
          </p:nvPr>
        </p:nvSpPr>
        <p:spPr/>
        <p:txBody>
          <a:bodyPr/>
          <a:lstStyle/>
          <a:p>
            <a:r>
              <a:rPr lang="nl-NL" dirty="0"/>
              <a:t>Duurzaamheid in de procesbeschrijving</a:t>
            </a:r>
          </a:p>
        </p:txBody>
      </p:sp>
      <p:pic>
        <p:nvPicPr>
          <p:cNvPr id="4" name="Onlinemedia 3" title="Final Waterschap animatie">
            <a:hlinkClick r:id="" action="ppaction://media"/>
            <a:extLst>
              <a:ext uri="{FF2B5EF4-FFF2-40B4-BE49-F238E27FC236}">
                <a16:creationId xmlns:a16="http://schemas.microsoft.com/office/drawing/2014/main" id="{75D1746B-02A3-4924-A73E-89A82FE0B49C}"/>
              </a:ext>
            </a:extLst>
          </p:cNvPr>
          <p:cNvPicPr>
            <a:picLocks noRot="1" noChangeAspect="1"/>
          </p:cNvPicPr>
          <p:nvPr>
            <a:videoFile r:link="rId1"/>
          </p:nvPr>
        </p:nvPicPr>
        <p:blipFill>
          <a:blip r:embed="rId3"/>
          <a:stretch>
            <a:fillRect/>
          </a:stretch>
        </p:blipFill>
        <p:spPr>
          <a:xfrm>
            <a:off x="843" y="825500"/>
            <a:ext cx="9145004" cy="5166927"/>
          </a:xfrm>
          <a:prstGeom prst="rect">
            <a:avLst/>
          </a:prstGeom>
        </p:spPr>
      </p:pic>
    </p:spTree>
    <p:extLst>
      <p:ext uri="{BB962C8B-B14F-4D97-AF65-F5344CB8AC3E}">
        <p14:creationId xmlns:p14="http://schemas.microsoft.com/office/powerpoint/2010/main" val="411164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90F1D38-9681-4AF4-8D81-CEDA0A61F8AD}"/>
              </a:ext>
            </a:extLst>
          </p:cNvPr>
          <p:cNvSpPr>
            <a:spLocks noGrp="1"/>
          </p:cNvSpPr>
          <p:nvPr>
            <p:ph type="title"/>
          </p:nvPr>
        </p:nvSpPr>
        <p:spPr>
          <a:xfrm>
            <a:off x="1274805" y="0"/>
            <a:ext cx="6591153" cy="825500"/>
          </a:xfrm>
        </p:spPr>
        <p:txBody>
          <a:bodyPr/>
          <a:lstStyle/>
          <a:p>
            <a:r>
              <a:rPr lang="nl-NL"/>
              <a:t>Duurzaamheid  in procesbeschrijving</a:t>
            </a:r>
          </a:p>
        </p:txBody>
      </p:sp>
      <p:pic>
        <p:nvPicPr>
          <p:cNvPr id="4" name="Afbeelding 4" descr="Afbeelding met tekst&#10;&#10;Automatisch gegenereerde beschrijving">
            <a:extLst>
              <a:ext uri="{FF2B5EF4-FFF2-40B4-BE49-F238E27FC236}">
                <a16:creationId xmlns:a16="http://schemas.microsoft.com/office/drawing/2014/main" id="{B2A75ABE-0080-4ECB-9A91-2B9C6308ED86}"/>
              </a:ext>
            </a:extLst>
          </p:cNvPr>
          <p:cNvPicPr>
            <a:picLocks noChangeAspect="1"/>
          </p:cNvPicPr>
          <p:nvPr/>
        </p:nvPicPr>
        <p:blipFill>
          <a:blip r:embed="rId2"/>
          <a:stretch>
            <a:fillRect/>
          </a:stretch>
        </p:blipFill>
        <p:spPr>
          <a:xfrm>
            <a:off x="-3531" y="939072"/>
            <a:ext cx="9151061" cy="4397324"/>
          </a:xfrm>
          <a:prstGeom prst="rect">
            <a:avLst/>
          </a:prstGeom>
        </p:spPr>
      </p:pic>
    </p:spTree>
    <p:extLst>
      <p:ext uri="{BB962C8B-B14F-4D97-AF65-F5344CB8AC3E}">
        <p14:creationId xmlns:p14="http://schemas.microsoft.com/office/powerpoint/2010/main" val="55134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ED4293-8443-43E8-99C7-57047E4369D7}"/>
              </a:ext>
            </a:extLst>
          </p:cNvPr>
          <p:cNvSpPr>
            <a:spLocks noGrp="1"/>
          </p:cNvSpPr>
          <p:nvPr>
            <p:ph type="title"/>
          </p:nvPr>
        </p:nvSpPr>
        <p:spPr>
          <a:xfrm>
            <a:off x="2660527" y="-26479"/>
            <a:ext cx="3802057" cy="825500"/>
          </a:xfrm>
        </p:spPr>
        <p:txBody>
          <a:bodyPr/>
          <a:lstStyle/>
          <a:p>
            <a:r>
              <a:rPr lang="nl-NL"/>
              <a:t>CO2 prestatieladder</a:t>
            </a:r>
          </a:p>
        </p:txBody>
      </p:sp>
      <p:pic>
        <p:nvPicPr>
          <p:cNvPr id="4" name="Afbeelding 5" descr="Afbeelding met lucht, buiten, persoon, kostuum&#10;&#10;Automatisch gegenereerde beschrijving">
            <a:extLst>
              <a:ext uri="{FF2B5EF4-FFF2-40B4-BE49-F238E27FC236}">
                <a16:creationId xmlns:a16="http://schemas.microsoft.com/office/drawing/2014/main" id="{F7C91749-3F57-4057-A801-E889C3AE742A}"/>
              </a:ext>
            </a:extLst>
          </p:cNvPr>
          <p:cNvPicPr>
            <a:picLocks noChangeAspect="1"/>
          </p:cNvPicPr>
          <p:nvPr/>
        </p:nvPicPr>
        <p:blipFill>
          <a:blip r:embed="rId2"/>
          <a:stretch>
            <a:fillRect/>
          </a:stretch>
        </p:blipFill>
        <p:spPr>
          <a:xfrm>
            <a:off x="58253" y="832934"/>
            <a:ext cx="2469586" cy="3223878"/>
          </a:xfrm>
          <a:prstGeom prst="rect">
            <a:avLst/>
          </a:prstGeom>
        </p:spPr>
      </p:pic>
      <p:pic>
        <p:nvPicPr>
          <p:cNvPr id="6" name="Afbeelding 6" descr="Afbeelding met tekst&#10;&#10;Automatisch gegenereerde beschrijving">
            <a:extLst>
              <a:ext uri="{FF2B5EF4-FFF2-40B4-BE49-F238E27FC236}">
                <a16:creationId xmlns:a16="http://schemas.microsoft.com/office/drawing/2014/main" id="{F8D2A74C-BAC0-4913-911A-427A4CA4702A}"/>
              </a:ext>
            </a:extLst>
          </p:cNvPr>
          <p:cNvPicPr>
            <a:picLocks noChangeAspect="1"/>
          </p:cNvPicPr>
          <p:nvPr/>
        </p:nvPicPr>
        <p:blipFill>
          <a:blip r:embed="rId3"/>
          <a:stretch>
            <a:fillRect/>
          </a:stretch>
        </p:blipFill>
        <p:spPr>
          <a:xfrm>
            <a:off x="58253" y="3631027"/>
            <a:ext cx="2469585" cy="3532454"/>
          </a:xfrm>
          <a:prstGeom prst="rect">
            <a:avLst/>
          </a:prstGeom>
        </p:spPr>
      </p:pic>
      <p:pic>
        <p:nvPicPr>
          <p:cNvPr id="2" name="Afbeelding 4">
            <a:extLst>
              <a:ext uri="{FF2B5EF4-FFF2-40B4-BE49-F238E27FC236}">
                <a16:creationId xmlns:a16="http://schemas.microsoft.com/office/drawing/2014/main" id="{8F86531C-7B43-4570-9D23-7BD956A8EFA0}"/>
              </a:ext>
            </a:extLst>
          </p:cNvPr>
          <p:cNvPicPr>
            <a:picLocks noChangeAspect="1"/>
          </p:cNvPicPr>
          <p:nvPr/>
        </p:nvPicPr>
        <p:blipFill>
          <a:blip r:embed="rId4"/>
          <a:stretch>
            <a:fillRect/>
          </a:stretch>
        </p:blipFill>
        <p:spPr>
          <a:xfrm>
            <a:off x="2562045" y="835247"/>
            <a:ext cx="6521569" cy="3677882"/>
          </a:xfrm>
          <a:prstGeom prst="rect">
            <a:avLst/>
          </a:prstGeom>
        </p:spPr>
      </p:pic>
    </p:spTree>
    <p:extLst>
      <p:ext uri="{BB962C8B-B14F-4D97-AF65-F5344CB8AC3E}">
        <p14:creationId xmlns:p14="http://schemas.microsoft.com/office/powerpoint/2010/main" val="1962456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E450AEF-28BB-4321-B7A6-1FAEDD75974D}"/>
              </a:ext>
            </a:extLst>
          </p:cNvPr>
          <p:cNvSpPr>
            <a:spLocks noGrp="1"/>
          </p:cNvSpPr>
          <p:nvPr>
            <p:ph type="body" sz="quarter" idx="10"/>
          </p:nvPr>
        </p:nvSpPr>
        <p:spPr>
          <a:xfrm>
            <a:off x="433832" y="1293813"/>
            <a:ext cx="8250700" cy="5232694"/>
          </a:xfrm>
        </p:spPr>
        <p:txBody>
          <a:bodyPr/>
          <a:lstStyle/>
          <a:p>
            <a:pPr>
              <a:buFont typeface="Arial"/>
              <a:buChar char="•"/>
            </a:pPr>
            <a:r>
              <a:rPr lang="nl-NL"/>
              <a:t>Toepassen modulaire Verdygo techniek</a:t>
            </a:r>
          </a:p>
          <a:p>
            <a:pPr>
              <a:buFont typeface="Arial"/>
              <a:buChar char="•"/>
            </a:pPr>
            <a:endParaRPr lang="nl-NL"/>
          </a:p>
          <a:p>
            <a:pPr>
              <a:buFont typeface="Arial"/>
              <a:buChar char="•"/>
            </a:pPr>
            <a:r>
              <a:rPr lang="nl-NL"/>
              <a:t>Toepassen energie-efficiente Nereda technologie</a:t>
            </a:r>
          </a:p>
          <a:p>
            <a:pPr>
              <a:buFont typeface="Arial"/>
              <a:buChar char="•"/>
            </a:pPr>
            <a:endParaRPr lang="nl-NL"/>
          </a:p>
          <a:p>
            <a:pPr>
              <a:buFont typeface="Arial"/>
              <a:buChar char="•"/>
            </a:pPr>
            <a:r>
              <a:rPr lang="nl-NL"/>
              <a:t>Aanpak duurzaam GWW toepassen</a:t>
            </a:r>
          </a:p>
          <a:p>
            <a:pPr>
              <a:buFont typeface="Arial"/>
              <a:buChar char="•"/>
            </a:pPr>
            <a:endParaRPr lang="nl-NL"/>
          </a:p>
          <a:p>
            <a:pPr>
              <a:buFont typeface="Arial"/>
              <a:buChar char="•"/>
            </a:pPr>
            <a:r>
              <a:rPr lang="nl-NL"/>
              <a:t>Focus op circulariteit door gebruik van de R-ladder</a:t>
            </a:r>
          </a:p>
          <a:p>
            <a:pPr>
              <a:buFont typeface="Arial"/>
              <a:buChar char="•"/>
            </a:pPr>
            <a:endParaRPr lang="nl-NL"/>
          </a:p>
          <a:p>
            <a:pPr>
              <a:buFont typeface="Arial"/>
              <a:buChar char="•"/>
            </a:pPr>
            <a:r>
              <a:rPr lang="nl-NL"/>
              <a:t>Matriaalpaspoort waar mogelijk</a:t>
            </a:r>
          </a:p>
          <a:p>
            <a:pPr>
              <a:buFont typeface="Arial"/>
              <a:buChar char="•"/>
            </a:pPr>
            <a:endParaRPr lang="nl-NL"/>
          </a:p>
          <a:p>
            <a:pPr>
              <a:buFont typeface="Arial"/>
              <a:buChar char="•"/>
            </a:pPr>
            <a:r>
              <a:rPr lang="nl-NL"/>
              <a:t>BIM </a:t>
            </a:r>
          </a:p>
        </p:txBody>
      </p:sp>
      <p:sp>
        <p:nvSpPr>
          <p:cNvPr id="3" name="Titel 2">
            <a:extLst>
              <a:ext uri="{FF2B5EF4-FFF2-40B4-BE49-F238E27FC236}">
                <a16:creationId xmlns:a16="http://schemas.microsoft.com/office/drawing/2014/main" id="{A11B98EE-2497-4FBF-B908-3B3CD39CB500}"/>
              </a:ext>
            </a:extLst>
          </p:cNvPr>
          <p:cNvSpPr>
            <a:spLocks noGrp="1"/>
          </p:cNvSpPr>
          <p:nvPr>
            <p:ph type="title"/>
          </p:nvPr>
        </p:nvSpPr>
        <p:spPr>
          <a:xfrm>
            <a:off x="1027670" y="0"/>
            <a:ext cx="7067771" cy="825500"/>
          </a:xfrm>
        </p:spPr>
        <p:txBody>
          <a:bodyPr/>
          <a:lstStyle/>
          <a:p>
            <a:r>
              <a:rPr lang="nl-NL"/>
              <a:t>Duurzaamheid expliciet in de opdracht</a:t>
            </a:r>
          </a:p>
        </p:txBody>
      </p:sp>
      <p:pic>
        <p:nvPicPr>
          <p:cNvPr id="4" name="Afbeelding 4">
            <a:extLst>
              <a:ext uri="{FF2B5EF4-FFF2-40B4-BE49-F238E27FC236}">
                <a16:creationId xmlns:a16="http://schemas.microsoft.com/office/drawing/2014/main" id="{6B522760-97F3-4FBE-AEDE-924C38D185CA}"/>
              </a:ext>
            </a:extLst>
          </p:cNvPr>
          <p:cNvPicPr>
            <a:picLocks noChangeAspect="1"/>
          </p:cNvPicPr>
          <p:nvPr/>
        </p:nvPicPr>
        <p:blipFill>
          <a:blip r:embed="rId2"/>
          <a:stretch>
            <a:fillRect/>
          </a:stretch>
        </p:blipFill>
        <p:spPr>
          <a:xfrm>
            <a:off x="5184476" y="3873172"/>
            <a:ext cx="3933645" cy="2933158"/>
          </a:xfrm>
          <a:prstGeom prst="rect">
            <a:avLst/>
          </a:prstGeom>
        </p:spPr>
      </p:pic>
    </p:spTree>
    <p:extLst>
      <p:ext uri="{BB962C8B-B14F-4D97-AF65-F5344CB8AC3E}">
        <p14:creationId xmlns:p14="http://schemas.microsoft.com/office/powerpoint/2010/main" val="1649123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495B17-A8BB-47A6-8A99-81595178C92F}"/>
              </a:ext>
            </a:extLst>
          </p:cNvPr>
          <p:cNvSpPr>
            <a:spLocks noGrp="1"/>
          </p:cNvSpPr>
          <p:nvPr>
            <p:ph type="title"/>
          </p:nvPr>
        </p:nvSpPr>
        <p:spPr>
          <a:xfrm>
            <a:off x="321570" y="0"/>
            <a:ext cx="8153400" cy="825500"/>
          </a:xfrm>
        </p:spPr>
        <p:txBody>
          <a:bodyPr/>
          <a:lstStyle/>
          <a:p>
            <a:r>
              <a:rPr lang="nl-NL"/>
              <a:t>Circulaire </a:t>
            </a:r>
            <a:r>
              <a:rPr lang="nl-NL" err="1"/>
              <a:t>rwzi</a:t>
            </a:r>
            <a:r>
              <a:rPr lang="nl-NL"/>
              <a:t> Terwolde : </a:t>
            </a:r>
            <a:r>
              <a:rPr lang="nl-NL" err="1"/>
              <a:t>Ambitieweb</a:t>
            </a:r>
          </a:p>
        </p:txBody>
      </p:sp>
      <p:pic>
        <p:nvPicPr>
          <p:cNvPr id="5" name="Afbeelding 4">
            <a:extLst>
              <a:ext uri="{FF2B5EF4-FFF2-40B4-BE49-F238E27FC236}">
                <a16:creationId xmlns:a16="http://schemas.microsoft.com/office/drawing/2014/main" id="{A0C5A449-1EA9-4DC0-A9BF-8DB3F5D69556}"/>
              </a:ext>
            </a:extLst>
          </p:cNvPr>
          <p:cNvPicPr>
            <a:picLocks noChangeAspect="1"/>
          </p:cNvPicPr>
          <p:nvPr/>
        </p:nvPicPr>
        <p:blipFill>
          <a:blip r:embed="rId2"/>
          <a:stretch>
            <a:fillRect/>
          </a:stretch>
        </p:blipFill>
        <p:spPr>
          <a:xfrm>
            <a:off x="-3526" y="796165"/>
            <a:ext cx="6355308" cy="6024727"/>
          </a:xfrm>
          <a:prstGeom prst="rect">
            <a:avLst/>
          </a:prstGeom>
        </p:spPr>
      </p:pic>
    </p:spTree>
    <p:extLst>
      <p:ext uri="{BB962C8B-B14F-4D97-AF65-F5344CB8AC3E}">
        <p14:creationId xmlns:p14="http://schemas.microsoft.com/office/powerpoint/2010/main" val="22510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D4B394-A614-4226-AA20-41272A435D7A}"/>
              </a:ext>
            </a:extLst>
          </p:cNvPr>
          <p:cNvSpPr>
            <a:spLocks noGrp="1"/>
          </p:cNvSpPr>
          <p:nvPr>
            <p:ph type="title"/>
          </p:nvPr>
        </p:nvSpPr>
        <p:spPr/>
        <p:txBody>
          <a:bodyPr/>
          <a:lstStyle/>
          <a:p>
            <a:r>
              <a:rPr lang="nl-NL"/>
              <a:t>Besluitvorming op basis Trade-Off-Matrix</a:t>
            </a:r>
          </a:p>
        </p:txBody>
      </p:sp>
      <p:pic>
        <p:nvPicPr>
          <p:cNvPr id="4" name="Afbeelding 4" descr="Afbeelding met tafel&#10;&#10;Automatisch gegenereerde beschrijving">
            <a:extLst>
              <a:ext uri="{FF2B5EF4-FFF2-40B4-BE49-F238E27FC236}">
                <a16:creationId xmlns:a16="http://schemas.microsoft.com/office/drawing/2014/main" id="{4658605A-2CC7-4505-8682-59A5050EDA22}"/>
              </a:ext>
            </a:extLst>
          </p:cNvPr>
          <p:cNvPicPr>
            <a:picLocks noChangeAspect="1"/>
          </p:cNvPicPr>
          <p:nvPr/>
        </p:nvPicPr>
        <p:blipFill>
          <a:blip r:embed="rId2"/>
          <a:stretch>
            <a:fillRect/>
          </a:stretch>
        </p:blipFill>
        <p:spPr>
          <a:xfrm>
            <a:off x="-3531" y="804166"/>
            <a:ext cx="9151061" cy="4870138"/>
          </a:xfrm>
          <a:prstGeom prst="rect">
            <a:avLst/>
          </a:prstGeom>
        </p:spPr>
      </p:pic>
    </p:spTree>
    <p:extLst>
      <p:ext uri="{BB962C8B-B14F-4D97-AF65-F5344CB8AC3E}">
        <p14:creationId xmlns:p14="http://schemas.microsoft.com/office/powerpoint/2010/main" val="264839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C66F843-050E-4125-A99C-58A6C554D327}"/>
              </a:ext>
            </a:extLst>
          </p:cNvPr>
          <p:cNvSpPr>
            <a:spLocks noGrp="1"/>
          </p:cNvSpPr>
          <p:nvPr>
            <p:ph type="title"/>
          </p:nvPr>
        </p:nvSpPr>
        <p:spPr/>
        <p:txBody>
          <a:bodyPr/>
          <a:lstStyle/>
          <a:p>
            <a:r>
              <a:rPr lang="nl-NL"/>
              <a:t>Het resultaat: andere duurzame oplossingen</a:t>
            </a:r>
          </a:p>
        </p:txBody>
      </p:sp>
      <p:pic>
        <p:nvPicPr>
          <p:cNvPr id="4" name="Afbeelding 4" descr="Afbeelding met tekst&#10;&#10;Automatisch gegenereerde beschrijving">
            <a:extLst>
              <a:ext uri="{FF2B5EF4-FFF2-40B4-BE49-F238E27FC236}">
                <a16:creationId xmlns:a16="http://schemas.microsoft.com/office/drawing/2014/main" id="{92A9065F-3D8E-4BE3-9174-42FBCA930F33}"/>
              </a:ext>
            </a:extLst>
          </p:cNvPr>
          <p:cNvPicPr>
            <a:picLocks noChangeAspect="1"/>
          </p:cNvPicPr>
          <p:nvPr/>
        </p:nvPicPr>
        <p:blipFill>
          <a:blip r:embed="rId2"/>
          <a:stretch>
            <a:fillRect/>
          </a:stretch>
        </p:blipFill>
        <p:spPr>
          <a:xfrm>
            <a:off x="-3531" y="831477"/>
            <a:ext cx="3784698" cy="2176466"/>
          </a:xfrm>
          <a:prstGeom prst="rect">
            <a:avLst/>
          </a:prstGeom>
        </p:spPr>
      </p:pic>
      <p:pic>
        <p:nvPicPr>
          <p:cNvPr id="5" name="Afbeelding 5">
            <a:extLst>
              <a:ext uri="{FF2B5EF4-FFF2-40B4-BE49-F238E27FC236}">
                <a16:creationId xmlns:a16="http://schemas.microsoft.com/office/drawing/2014/main" id="{D43D0EB1-0836-4F8C-9B12-6B7B7D7C2C8C}"/>
              </a:ext>
            </a:extLst>
          </p:cNvPr>
          <p:cNvPicPr>
            <a:picLocks noChangeAspect="1"/>
          </p:cNvPicPr>
          <p:nvPr/>
        </p:nvPicPr>
        <p:blipFill>
          <a:blip r:embed="rId3"/>
          <a:stretch>
            <a:fillRect/>
          </a:stretch>
        </p:blipFill>
        <p:spPr>
          <a:xfrm>
            <a:off x="-3531" y="3094707"/>
            <a:ext cx="3784698" cy="1851304"/>
          </a:xfrm>
          <a:prstGeom prst="rect">
            <a:avLst/>
          </a:prstGeom>
        </p:spPr>
      </p:pic>
      <p:pic>
        <p:nvPicPr>
          <p:cNvPr id="6" name="Afbeelding 6" descr="Afbeelding met tekst&#10;&#10;Automatisch gegenereerde beschrijving">
            <a:extLst>
              <a:ext uri="{FF2B5EF4-FFF2-40B4-BE49-F238E27FC236}">
                <a16:creationId xmlns:a16="http://schemas.microsoft.com/office/drawing/2014/main" id="{C56C3B09-814A-4271-8E93-EA646BE7C8E6}"/>
              </a:ext>
            </a:extLst>
          </p:cNvPr>
          <p:cNvPicPr>
            <a:picLocks noChangeAspect="1"/>
          </p:cNvPicPr>
          <p:nvPr/>
        </p:nvPicPr>
        <p:blipFill>
          <a:blip r:embed="rId4"/>
          <a:stretch>
            <a:fillRect/>
          </a:stretch>
        </p:blipFill>
        <p:spPr>
          <a:xfrm>
            <a:off x="3835890" y="829543"/>
            <a:ext cx="4049485" cy="1915546"/>
          </a:xfrm>
          <a:prstGeom prst="rect">
            <a:avLst/>
          </a:prstGeom>
        </p:spPr>
      </p:pic>
      <p:pic>
        <p:nvPicPr>
          <p:cNvPr id="7" name="Afbeelding 7" descr="Afbeelding met tekst, lucht, buiten&#10;&#10;Automatisch gegenereerde beschrijving">
            <a:extLst>
              <a:ext uri="{FF2B5EF4-FFF2-40B4-BE49-F238E27FC236}">
                <a16:creationId xmlns:a16="http://schemas.microsoft.com/office/drawing/2014/main" id="{76493611-C8C7-4D53-A97B-9F8E7E42012B}"/>
              </a:ext>
            </a:extLst>
          </p:cNvPr>
          <p:cNvPicPr>
            <a:picLocks noChangeAspect="1"/>
          </p:cNvPicPr>
          <p:nvPr/>
        </p:nvPicPr>
        <p:blipFill>
          <a:blip r:embed="rId5"/>
          <a:stretch>
            <a:fillRect/>
          </a:stretch>
        </p:blipFill>
        <p:spPr>
          <a:xfrm>
            <a:off x="3835890" y="2795558"/>
            <a:ext cx="2743200" cy="3844150"/>
          </a:xfrm>
          <a:prstGeom prst="rect">
            <a:avLst/>
          </a:prstGeom>
        </p:spPr>
      </p:pic>
    </p:spTree>
    <p:extLst>
      <p:ext uri="{BB962C8B-B14F-4D97-AF65-F5344CB8AC3E}">
        <p14:creationId xmlns:p14="http://schemas.microsoft.com/office/powerpoint/2010/main" val="226838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4B034D1-F764-4D70-9438-F354C93F0538}"/>
              </a:ext>
            </a:extLst>
          </p:cNvPr>
          <p:cNvSpPr>
            <a:spLocks noGrp="1"/>
          </p:cNvSpPr>
          <p:nvPr>
            <p:ph type="title"/>
          </p:nvPr>
        </p:nvSpPr>
        <p:spPr>
          <a:xfrm>
            <a:off x="2638245" y="-25879"/>
            <a:ext cx="3840193" cy="825500"/>
          </a:xfrm>
        </p:spPr>
        <p:txBody>
          <a:bodyPr/>
          <a:lstStyle/>
          <a:p>
            <a:r>
              <a:rPr lang="nl-NL" dirty="0"/>
              <a:t>Even voorstellen</a:t>
            </a:r>
          </a:p>
        </p:txBody>
      </p:sp>
      <p:pic>
        <p:nvPicPr>
          <p:cNvPr id="4" name="Afbeelding 4" descr="Afbeelding met tekst&#10;&#10;Automatisch gegenereerde beschrijving">
            <a:extLst>
              <a:ext uri="{FF2B5EF4-FFF2-40B4-BE49-F238E27FC236}">
                <a16:creationId xmlns:a16="http://schemas.microsoft.com/office/drawing/2014/main" id="{B09B9C16-112C-462F-88A5-0044BFDCF8DF}"/>
              </a:ext>
            </a:extLst>
          </p:cNvPr>
          <p:cNvPicPr>
            <a:picLocks noChangeAspect="1"/>
          </p:cNvPicPr>
          <p:nvPr/>
        </p:nvPicPr>
        <p:blipFill>
          <a:blip r:embed="rId2"/>
          <a:stretch>
            <a:fillRect/>
          </a:stretch>
        </p:blipFill>
        <p:spPr>
          <a:xfrm>
            <a:off x="34505" y="842089"/>
            <a:ext cx="5650301" cy="2370238"/>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84B49A4B-4729-4068-98E0-910E58B6E0E7}"/>
              </a:ext>
            </a:extLst>
          </p:cNvPr>
          <p:cNvPicPr>
            <a:picLocks noChangeAspect="1"/>
          </p:cNvPicPr>
          <p:nvPr/>
        </p:nvPicPr>
        <p:blipFill>
          <a:blip r:embed="rId3"/>
          <a:stretch>
            <a:fillRect/>
          </a:stretch>
        </p:blipFill>
        <p:spPr>
          <a:xfrm>
            <a:off x="34506" y="3264379"/>
            <a:ext cx="5650301" cy="3322609"/>
          </a:xfrm>
          <a:prstGeom prst="rect">
            <a:avLst/>
          </a:prstGeom>
        </p:spPr>
      </p:pic>
      <p:pic>
        <p:nvPicPr>
          <p:cNvPr id="10" name="Afbeelding 10" descr="Afbeelding met persoon&#10;&#10;Automatisch gegenereerde beschrijving">
            <a:extLst>
              <a:ext uri="{FF2B5EF4-FFF2-40B4-BE49-F238E27FC236}">
                <a16:creationId xmlns:a16="http://schemas.microsoft.com/office/drawing/2014/main" id="{090D6D88-CC30-40D2-B978-BFB1520ED02A}"/>
              </a:ext>
            </a:extLst>
          </p:cNvPr>
          <p:cNvPicPr>
            <a:picLocks noChangeAspect="1"/>
          </p:cNvPicPr>
          <p:nvPr/>
        </p:nvPicPr>
        <p:blipFill>
          <a:blip r:embed="rId4"/>
          <a:stretch>
            <a:fillRect/>
          </a:stretch>
        </p:blipFill>
        <p:spPr>
          <a:xfrm>
            <a:off x="5779698" y="2505972"/>
            <a:ext cx="1578636" cy="2096221"/>
          </a:xfrm>
          <a:prstGeom prst="rect">
            <a:avLst/>
          </a:prstGeom>
        </p:spPr>
      </p:pic>
      <p:pic>
        <p:nvPicPr>
          <p:cNvPr id="11" name="Afbeelding 11" descr="Afbeelding met gras, bloem, buiten, lucht&#10;&#10;Automatisch gegenereerde beschrijving">
            <a:extLst>
              <a:ext uri="{FF2B5EF4-FFF2-40B4-BE49-F238E27FC236}">
                <a16:creationId xmlns:a16="http://schemas.microsoft.com/office/drawing/2014/main" id="{C45C7DD1-8534-48D4-898D-D2455ABBAA62}"/>
              </a:ext>
            </a:extLst>
          </p:cNvPr>
          <p:cNvPicPr>
            <a:picLocks noChangeAspect="1"/>
          </p:cNvPicPr>
          <p:nvPr/>
        </p:nvPicPr>
        <p:blipFill>
          <a:blip r:embed="rId5"/>
          <a:stretch>
            <a:fillRect/>
          </a:stretch>
        </p:blipFill>
        <p:spPr>
          <a:xfrm>
            <a:off x="5779698" y="838559"/>
            <a:ext cx="3329796" cy="1609545"/>
          </a:xfrm>
          <a:prstGeom prst="rect">
            <a:avLst/>
          </a:prstGeom>
        </p:spPr>
      </p:pic>
    </p:spTree>
    <p:extLst>
      <p:ext uri="{BB962C8B-B14F-4D97-AF65-F5344CB8AC3E}">
        <p14:creationId xmlns:p14="http://schemas.microsoft.com/office/powerpoint/2010/main" val="7569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C26F21-C3B3-405D-96D7-24BAEFE9EDE5}"/>
              </a:ext>
            </a:extLst>
          </p:cNvPr>
          <p:cNvSpPr>
            <a:spLocks noGrp="1"/>
          </p:cNvSpPr>
          <p:nvPr>
            <p:ph type="title"/>
          </p:nvPr>
        </p:nvSpPr>
        <p:spPr>
          <a:xfrm>
            <a:off x="2325130" y="0"/>
            <a:ext cx="4464025" cy="825500"/>
          </a:xfrm>
        </p:spPr>
        <p:txBody>
          <a:bodyPr/>
          <a:lstStyle/>
          <a:p>
            <a:r>
              <a:rPr lang="nl-NL"/>
              <a:t>Een enthousiast team</a:t>
            </a:r>
          </a:p>
        </p:txBody>
      </p:sp>
      <p:pic>
        <p:nvPicPr>
          <p:cNvPr id="4" name="Afbeelding 4" descr="Afbeelding met tekst&#10;&#10;Automatisch gegenereerde beschrijving">
            <a:extLst>
              <a:ext uri="{FF2B5EF4-FFF2-40B4-BE49-F238E27FC236}">
                <a16:creationId xmlns:a16="http://schemas.microsoft.com/office/drawing/2014/main" id="{3ED1E3F0-1F8C-4F07-9C2E-FE69D74C631A}"/>
              </a:ext>
            </a:extLst>
          </p:cNvPr>
          <p:cNvPicPr>
            <a:picLocks noChangeAspect="1"/>
          </p:cNvPicPr>
          <p:nvPr/>
        </p:nvPicPr>
        <p:blipFill>
          <a:blip r:embed="rId2"/>
          <a:stretch>
            <a:fillRect/>
          </a:stretch>
        </p:blipFill>
        <p:spPr>
          <a:xfrm>
            <a:off x="-3531" y="827149"/>
            <a:ext cx="4579063" cy="4073943"/>
          </a:xfrm>
          <a:prstGeom prst="rect">
            <a:avLst/>
          </a:prstGeom>
        </p:spPr>
      </p:pic>
      <p:pic>
        <p:nvPicPr>
          <p:cNvPr id="5" name="Afbeelding 5">
            <a:extLst>
              <a:ext uri="{FF2B5EF4-FFF2-40B4-BE49-F238E27FC236}">
                <a16:creationId xmlns:a16="http://schemas.microsoft.com/office/drawing/2014/main" id="{C71EBBFA-7D80-4AD2-A2D0-F20FED2A0EA3}"/>
              </a:ext>
            </a:extLst>
          </p:cNvPr>
          <p:cNvPicPr>
            <a:picLocks noChangeAspect="1"/>
          </p:cNvPicPr>
          <p:nvPr/>
        </p:nvPicPr>
        <p:blipFill>
          <a:blip r:embed="rId3"/>
          <a:stretch>
            <a:fillRect/>
          </a:stretch>
        </p:blipFill>
        <p:spPr>
          <a:xfrm>
            <a:off x="4647906" y="825371"/>
            <a:ext cx="4499624" cy="5445568"/>
          </a:xfrm>
          <a:prstGeom prst="rect">
            <a:avLst/>
          </a:prstGeom>
        </p:spPr>
      </p:pic>
    </p:spTree>
    <p:extLst>
      <p:ext uri="{BB962C8B-B14F-4D97-AF65-F5344CB8AC3E}">
        <p14:creationId xmlns:p14="http://schemas.microsoft.com/office/powerpoint/2010/main" val="2561664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5CE339-B743-476C-9076-F15D33D1768E}"/>
              </a:ext>
            </a:extLst>
          </p:cNvPr>
          <p:cNvSpPr>
            <a:spLocks noGrp="1"/>
          </p:cNvSpPr>
          <p:nvPr>
            <p:ph type="title"/>
          </p:nvPr>
        </p:nvSpPr>
        <p:spPr>
          <a:xfrm>
            <a:off x="3207755" y="52958"/>
            <a:ext cx="2725254" cy="825500"/>
          </a:xfrm>
        </p:spPr>
        <p:txBody>
          <a:bodyPr/>
          <a:lstStyle/>
          <a:p>
            <a:r>
              <a:rPr lang="nl-NL"/>
              <a:t>Milieu impact </a:t>
            </a:r>
          </a:p>
        </p:txBody>
      </p:sp>
      <p:pic>
        <p:nvPicPr>
          <p:cNvPr id="4" name="Afbeelding 4">
            <a:extLst>
              <a:ext uri="{FF2B5EF4-FFF2-40B4-BE49-F238E27FC236}">
                <a16:creationId xmlns:a16="http://schemas.microsoft.com/office/drawing/2014/main" id="{5F811B55-5C9B-46F8-B673-52B75AA46D72}"/>
              </a:ext>
            </a:extLst>
          </p:cNvPr>
          <p:cNvPicPr>
            <a:picLocks noChangeAspect="1"/>
          </p:cNvPicPr>
          <p:nvPr/>
        </p:nvPicPr>
        <p:blipFill>
          <a:blip r:embed="rId2"/>
          <a:stretch>
            <a:fillRect/>
          </a:stretch>
        </p:blipFill>
        <p:spPr>
          <a:xfrm>
            <a:off x="-3531" y="825403"/>
            <a:ext cx="5152768" cy="4439310"/>
          </a:xfrm>
          <a:prstGeom prst="rect">
            <a:avLst/>
          </a:prstGeom>
        </p:spPr>
      </p:pic>
      <p:pic>
        <p:nvPicPr>
          <p:cNvPr id="5" name="Afbeelding 5">
            <a:extLst>
              <a:ext uri="{FF2B5EF4-FFF2-40B4-BE49-F238E27FC236}">
                <a16:creationId xmlns:a16="http://schemas.microsoft.com/office/drawing/2014/main" id="{18D2B037-13F6-4429-90F4-EA2AC85CDBA5}"/>
              </a:ext>
            </a:extLst>
          </p:cNvPr>
          <p:cNvPicPr>
            <a:picLocks noChangeAspect="1"/>
          </p:cNvPicPr>
          <p:nvPr/>
        </p:nvPicPr>
        <p:blipFill>
          <a:blip r:embed="rId3"/>
          <a:stretch>
            <a:fillRect/>
          </a:stretch>
        </p:blipFill>
        <p:spPr>
          <a:xfrm>
            <a:off x="5142176" y="833721"/>
            <a:ext cx="4005354" cy="2939863"/>
          </a:xfrm>
          <a:prstGeom prst="rect">
            <a:avLst/>
          </a:prstGeom>
        </p:spPr>
      </p:pic>
    </p:spTree>
    <p:extLst>
      <p:ext uri="{BB962C8B-B14F-4D97-AF65-F5344CB8AC3E}">
        <p14:creationId xmlns:p14="http://schemas.microsoft.com/office/powerpoint/2010/main" val="420103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A5A4C05-8F63-4627-9F89-1C11861966C7}"/>
              </a:ext>
            </a:extLst>
          </p:cNvPr>
          <p:cNvSpPr>
            <a:spLocks noGrp="1"/>
          </p:cNvSpPr>
          <p:nvPr>
            <p:ph type="title"/>
          </p:nvPr>
        </p:nvSpPr>
        <p:spPr>
          <a:xfrm>
            <a:off x="1822033" y="-35305"/>
            <a:ext cx="5735007" cy="825500"/>
          </a:xfrm>
        </p:spPr>
        <p:txBody>
          <a:bodyPr/>
          <a:lstStyle/>
          <a:p>
            <a:r>
              <a:rPr lang="nl-NL"/>
              <a:t>Leren door ervaringen te delen</a:t>
            </a:r>
          </a:p>
        </p:txBody>
      </p:sp>
      <p:pic>
        <p:nvPicPr>
          <p:cNvPr id="4" name="Afbeelding 4">
            <a:extLst>
              <a:ext uri="{FF2B5EF4-FFF2-40B4-BE49-F238E27FC236}">
                <a16:creationId xmlns:a16="http://schemas.microsoft.com/office/drawing/2014/main" id="{EB7BFDD4-75FB-49EE-89D6-EDD6A65D1CEA}"/>
              </a:ext>
            </a:extLst>
          </p:cNvPr>
          <p:cNvPicPr>
            <a:picLocks noChangeAspect="1"/>
          </p:cNvPicPr>
          <p:nvPr/>
        </p:nvPicPr>
        <p:blipFill>
          <a:blip r:embed="rId2"/>
          <a:stretch>
            <a:fillRect/>
          </a:stretch>
        </p:blipFill>
        <p:spPr>
          <a:xfrm>
            <a:off x="464261" y="828795"/>
            <a:ext cx="8462612" cy="5906511"/>
          </a:xfrm>
          <a:prstGeom prst="rect">
            <a:avLst/>
          </a:prstGeom>
        </p:spPr>
      </p:pic>
    </p:spTree>
    <p:extLst>
      <p:ext uri="{BB962C8B-B14F-4D97-AF65-F5344CB8AC3E}">
        <p14:creationId xmlns:p14="http://schemas.microsoft.com/office/powerpoint/2010/main" val="2863707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96F7355C-6BEF-49B5-921B-A2F532C7E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1" y="898492"/>
            <a:ext cx="9246181" cy="4353129"/>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E3885786-2AF3-40D2-88A4-1D806506B7D3}"/>
              </a:ext>
            </a:extLst>
          </p:cNvPr>
          <p:cNvSpPr>
            <a:spLocks noGrp="1"/>
          </p:cNvSpPr>
          <p:nvPr>
            <p:ph type="title"/>
          </p:nvPr>
        </p:nvSpPr>
        <p:spPr>
          <a:xfrm>
            <a:off x="1574898" y="35305"/>
            <a:ext cx="6008621" cy="825500"/>
          </a:xfrm>
        </p:spPr>
        <p:txBody>
          <a:bodyPr/>
          <a:lstStyle/>
          <a:p>
            <a:r>
              <a:rPr lang="nl-NL"/>
              <a:t>Grebbedijk en de circulaire </a:t>
            </a:r>
            <a:r>
              <a:rPr lang="nl-NL" err="1"/>
              <a:t>peiler</a:t>
            </a:r>
          </a:p>
        </p:txBody>
      </p:sp>
    </p:spTree>
    <p:extLst>
      <p:ext uri="{BB962C8B-B14F-4D97-AF65-F5344CB8AC3E}">
        <p14:creationId xmlns:p14="http://schemas.microsoft.com/office/powerpoint/2010/main" val="263160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CF878E3-B3E7-4FC6-9413-32036E17B04A}"/>
              </a:ext>
            </a:extLst>
          </p:cNvPr>
          <p:cNvSpPr>
            <a:spLocks noGrp="1"/>
          </p:cNvSpPr>
          <p:nvPr>
            <p:ph type="body" sz="quarter" idx="10"/>
          </p:nvPr>
        </p:nvSpPr>
        <p:spPr>
          <a:xfrm>
            <a:off x="446650" y="3016081"/>
            <a:ext cx="8250700" cy="3047368"/>
          </a:xfrm>
        </p:spPr>
        <p:txBody>
          <a:bodyPr/>
          <a:lstStyle/>
          <a:p>
            <a:pPr>
              <a:buFont typeface="Arial"/>
              <a:buChar char="•"/>
            </a:pPr>
            <a:r>
              <a:rPr lang="nl-NL" b="1" dirty="0"/>
              <a:t>Neem duurzaamheid expliciet en concreet op in de opdracht.</a:t>
            </a:r>
            <a:endParaRPr lang="nl-NL" dirty="0"/>
          </a:p>
          <a:p>
            <a:pPr marL="0" indent="0"/>
            <a:endParaRPr lang="nl-NL" b="1" dirty="0"/>
          </a:p>
          <a:p>
            <a:pPr>
              <a:buFont typeface="Arial"/>
              <a:buChar char="•"/>
            </a:pPr>
            <a:r>
              <a:rPr lang="nl-NL" b="1" dirty="0"/>
              <a:t>Veranker duurzaamheid in alle besluitvorming.</a:t>
            </a:r>
          </a:p>
          <a:p>
            <a:pPr marL="0" indent="0"/>
            <a:endParaRPr lang="nl-NL" b="1" dirty="0"/>
          </a:p>
          <a:p>
            <a:pPr>
              <a:buFont typeface="Arial"/>
              <a:buChar char="•"/>
            </a:pPr>
            <a:r>
              <a:rPr lang="nl-NL" b="1" dirty="0"/>
              <a:t>Denk mee bij dilemma's van het team.</a:t>
            </a:r>
          </a:p>
          <a:p>
            <a:pPr>
              <a:buFont typeface="Arial"/>
              <a:buChar char="•"/>
            </a:pPr>
            <a:endParaRPr lang="nl-NL" b="1" dirty="0"/>
          </a:p>
        </p:txBody>
      </p:sp>
      <p:sp>
        <p:nvSpPr>
          <p:cNvPr id="3" name="Titel 2">
            <a:extLst>
              <a:ext uri="{FF2B5EF4-FFF2-40B4-BE49-F238E27FC236}">
                <a16:creationId xmlns:a16="http://schemas.microsoft.com/office/drawing/2014/main" id="{AED2ACB4-8CE1-4951-8F36-9C4C0A54CCFC}"/>
              </a:ext>
            </a:extLst>
          </p:cNvPr>
          <p:cNvSpPr>
            <a:spLocks noGrp="1"/>
          </p:cNvSpPr>
          <p:nvPr>
            <p:ph type="title"/>
          </p:nvPr>
        </p:nvSpPr>
        <p:spPr>
          <a:xfrm>
            <a:off x="859971" y="0"/>
            <a:ext cx="7420821" cy="825500"/>
          </a:xfrm>
        </p:spPr>
        <p:txBody>
          <a:bodyPr/>
          <a:lstStyle/>
          <a:p>
            <a:r>
              <a:rPr lang="nl-NL"/>
              <a:t>De rol van de opdrachtgever is belangrijk</a:t>
            </a:r>
          </a:p>
        </p:txBody>
      </p:sp>
      <p:pic>
        <p:nvPicPr>
          <p:cNvPr id="5" name="Afbeelding 4">
            <a:extLst>
              <a:ext uri="{FF2B5EF4-FFF2-40B4-BE49-F238E27FC236}">
                <a16:creationId xmlns:a16="http://schemas.microsoft.com/office/drawing/2014/main" id="{FF305CA8-C350-40FC-9BE2-69E353EE296E}"/>
              </a:ext>
            </a:extLst>
          </p:cNvPr>
          <p:cNvPicPr>
            <a:picLocks noChangeAspect="1"/>
          </p:cNvPicPr>
          <p:nvPr/>
        </p:nvPicPr>
        <p:blipFill>
          <a:blip r:embed="rId2"/>
          <a:stretch>
            <a:fillRect/>
          </a:stretch>
        </p:blipFill>
        <p:spPr>
          <a:xfrm>
            <a:off x="3586323" y="938705"/>
            <a:ext cx="1968115" cy="1964171"/>
          </a:xfrm>
          <a:prstGeom prst="rect">
            <a:avLst/>
          </a:prstGeom>
        </p:spPr>
      </p:pic>
    </p:spTree>
    <p:extLst>
      <p:ext uri="{BB962C8B-B14F-4D97-AF65-F5344CB8AC3E}">
        <p14:creationId xmlns:p14="http://schemas.microsoft.com/office/powerpoint/2010/main" val="2392555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E2AC4F-B1F2-4854-9070-8D15EA7E6AE0}"/>
              </a:ext>
            </a:extLst>
          </p:cNvPr>
          <p:cNvSpPr>
            <a:spLocks noGrp="1"/>
          </p:cNvSpPr>
          <p:nvPr>
            <p:ph type="title"/>
          </p:nvPr>
        </p:nvSpPr>
        <p:spPr>
          <a:xfrm>
            <a:off x="1904630" y="-1"/>
            <a:ext cx="5508224" cy="825500"/>
          </a:xfrm>
        </p:spPr>
        <p:txBody>
          <a:bodyPr/>
          <a:lstStyle/>
          <a:p>
            <a:r>
              <a:rPr lang="nl-NL" dirty="0"/>
              <a:t>Lef en doorzettingsvermogen ! </a:t>
            </a:r>
          </a:p>
        </p:txBody>
      </p:sp>
      <p:pic>
        <p:nvPicPr>
          <p:cNvPr id="5" name="Afbeelding 4">
            <a:extLst>
              <a:ext uri="{FF2B5EF4-FFF2-40B4-BE49-F238E27FC236}">
                <a16:creationId xmlns:a16="http://schemas.microsoft.com/office/drawing/2014/main" id="{5FA4DA7D-ACC5-43A5-95D2-57147E94B5C1}"/>
              </a:ext>
            </a:extLst>
          </p:cNvPr>
          <p:cNvPicPr>
            <a:picLocks noChangeAspect="1"/>
          </p:cNvPicPr>
          <p:nvPr/>
        </p:nvPicPr>
        <p:blipFill>
          <a:blip r:embed="rId2"/>
          <a:stretch>
            <a:fillRect/>
          </a:stretch>
        </p:blipFill>
        <p:spPr>
          <a:xfrm>
            <a:off x="1" y="825499"/>
            <a:ext cx="3941684" cy="5724827"/>
          </a:xfrm>
          <a:prstGeom prst="rect">
            <a:avLst/>
          </a:prstGeom>
        </p:spPr>
      </p:pic>
    </p:spTree>
    <p:extLst>
      <p:ext uri="{BB962C8B-B14F-4D97-AF65-F5344CB8AC3E}">
        <p14:creationId xmlns:p14="http://schemas.microsoft.com/office/powerpoint/2010/main" val="3585821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848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A2774FC-39AB-4265-ABB0-875EE3D48498}"/>
              </a:ext>
            </a:extLst>
          </p:cNvPr>
          <p:cNvSpPr>
            <a:spLocks noGrp="1"/>
          </p:cNvSpPr>
          <p:nvPr>
            <p:ph type="title"/>
          </p:nvPr>
        </p:nvSpPr>
        <p:spPr>
          <a:xfrm>
            <a:off x="714502" y="0"/>
            <a:ext cx="7731711" cy="825500"/>
          </a:xfrm>
        </p:spPr>
        <p:txBody>
          <a:bodyPr/>
          <a:lstStyle/>
          <a:p>
            <a:r>
              <a:rPr lang="nl-NL" dirty="0"/>
              <a:t>Ik werk bij waterschap Vallei en Veluwe</a:t>
            </a:r>
          </a:p>
        </p:txBody>
      </p:sp>
      <p:pic>
        <p:nvPicPr>
          <p:cNvPr id="4" name="Onlinemedia 3" title="Wat doet Waterschap Vallei en Veluwe (ondertiteld)">
            <a:hlinkClick r:id="" action="ppaction://media"/>
            <a:extLst>
              <a:ext uri="{FF2B5EF4-FFF2-40B4-BE49-F238E27FC236}">
                <a16:creationId xmlns:a16="http://schemas.microsoft.com/office/drawing/2014/main" id="{081971AF-54DA-4B58-8A74-581FD0A1437E}"/>
              </a:ext>
            </a:extLst>
          </p:cNvPr>
          <p:cNvPicPr>
            <a:picLocks noRot="1" noChangeAspect="1"/>
          </p:cNvPicPr>
          <p:nvPr>
            <a:videoFile r:link="rId1"/>
          </p:nvPr>
        </p:nvPicPr>
        <p:blipFill>
          <a:blip r:embed="rId3"/>
          <a:stretch>
            <a:fillRect/>
          </a:stretch>
        </p:blipFill>
        <p:spPr>
          <a:xfrm>
            <a:off x="0" y="825500"/>
            <a:ext cx="9160717" cy="5175805"/>
          </a:xfrm>
          <a:prstGeom prst="rect">
            <a:avLst/>
          </a:prstGeom>
        </p:spPr>
      </p:pic>
    </p:spTree>
    <p:extLst>
      <p:ext uri="{BB962C8B-B14F-4D97-AF65-F5344CB8AC3E}">
        <p14:creationId xmlns:p14="http://schemas.microsoft.com/office/powerpoint/2010/main" val="11536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611EDE1-4EEF-4D8E-A179-9E469CB830E3}"/>
              </a:ext>
            </a:extLst>
          </p:cNvPr>
          <p:cNvSpPr>
            <a:spLocks noGrp="1"/>
          </p:cNvSpPr>
          <p:nvPr>
            <p:ph type="body" sz="quarter" idx="10"/>
          </p:nvPr>
        </p:nvSpPr>
        <p:spPr/>
        <p:txBody>
          <a:bodyPr/>
          <a:lstStyle/>
          <a:p>
            <a:endParaRPr lang="nl-NL"/>
          </a:p>
        </p:txBody>
      </p:sp>
      <p:sp>
        <p:nvSpPr>
          <p:cNvPr id="3" name="Titel 2">
            <a:extLst>
              <a:ext uri="{FF2B5EF4-FFF2-40B4-BE49-F238E27FC236}">
                <a16:creationId xmlns:a16="http://schemas.microsoft.com/office/drawing/2014/main" id="{EFCDD7A6-F3F7-4026-A1D0-2AD04111179C}"/>
              </a:ext>
            </a:extLst>
          </p:cNvPr>
          <p:cNvSpPr>
            <a:spLocks noGrp="1"/>
          </p:cNvSpPr>
          <p:nvPr>
            <p:ph type="title"/>
          </p:nvPr>
        </p:nvSpPr>
        <p:spPr/>
        <p:txBody>
          <a:bodyPr/>
          <a:lstStyle/>
          <a:p>
            <a:r>
              <a:rPr lang="nl-NL"/>
              <a:t>Leidraad Circulair opdrachtgeverschap CB23</a:t>
            </a:r>
          </a:p>
        </p:txBody>
      </p:sp>
      <p:pic>
        <p:nvPicPr>
          <p:cNvPr id="5" name="Afbeelding 4">
            <a:extLst>
              <a:ext uri="{FF2B5EF4-FFF2-40B4-BE49-F238E27FC236}">
                <a16:creationId xmlns:a16="http://schemas.microsoft.com/office/drawing/2014/main" id="{B911FD66-E277-4788-BC87-38AB9E88EE77}"/>
              </a:ext>
            </a:extLst>
          </p:cNvPr>
          <p:cNvPicPr>
            <a:picLocks noChangeAspect="1"/>
          </p:cNvPicPr>
          <p:nvPr/>
        </p:nvPicPr>
        <p:blipFill>
          <a:blip r:embed="rId2"/>
          <a:stretch>
            <a:fillRect/>
          </a:stretch>
        </p:blipFill>
        <p:spPr>
          <a:xfrm>
            <a:off x="2796" y="774216"/>
            <a:ext cx="9232262" cy="6083784"/>
          </a:xfrm>
          <a:prstGeom prst="rect">
            <a:avLst/>
          </a:prstGeom>
        </p:spPr>
      </p:pic>
    </p:spTree>
    <p:extLst>
      <p:ext uri="{BB962C8B-B14F-4D97-AF65-F5344CB8AC3E}">
        <p14:creationId xmlns:p14="http://schemas.microsoft.com/office/powerpoint/2010/main" val="3187981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6968D4F-93AE-4BC1-BA29-CE0DF6A9EEC8}"/>
              </a:ext>
            </a:extLst>
          </p:cNvPr>
          <p:cNvSpPr>
            <a:spLocks noGrp="1"/>
          </p:cNvSpPr>
          <p:nvPr>
            <p:ph type="title"/>
          </p:nvPr>
        </p:nvSpPr>
        <p:spPr/>
        <p:txBody>
          <a:bodyPr/>
          <a:lstStyle/>
          <a:p>
            <a:r>
              <a:rPr lang="nl-NL" dirty="0"/>
              <a:t>   </a:t>
            </a:r>
          </a:p>
        </p:txBody>
      </p:sp>
      <p:pic>
        <p:nvPicPr>
          <p:cNvPr id="5" name="Afbeelding 4">
            <a:extLst>
              <a:ext uri="{FF2B5EF4-FFF2-40B4-BE49-F238E27FC236}">
                <a16:creationId xmlns:a16="http://schemas.microsoft.com/office/drawing/2014/main" id="{8AA4F901-70B6-4927-9DE5-D1B8454B6B69}"/>
              </a:ext>
            </a:extLst>
          </p:cNvPr>
          <p:cNvPicPr>
            <a:picLocks noChangeAspect="1"/>
          </p:cNvPicPr>
          <p:nvPr/>
        </p:nvPicPr>
        <p:blipFill>
          <a:blip r:embed="rId2"/>
          <a:stretch>
            <a:fillRect/>
          </a:stretch>
        </p:blipFill>
        <p:spPr>
          <a:xfrm>
            <a:off x="-1" y="585802"/>
            <a:ext cx="9168709" cy="6272198"/>
          </a:xfrm>
          <a:prstGeom prst="rect">
            <a:avLst/>
          </a:prstGeom>
        </p:spPr>
      </p:pic>
      <p:sp>
        <p:nvSpPr>
          <p:cNvPr id="6" name="Titel 2">
            <a:extLst>
              <a:ext uri="{FF2B5EF4-FFF2-40B4-BE49-F238E27FC236}">
                <a16:creationId xmlns:a16="http://schemas.microsoft.com/office/drawing/2014/main" id="{B32B7D17-5549-437D-B1EA-D327ED0FFD56}"/>
              </a:ext>
            </a:extLst>
          </p:cNvPr>
          <p:cNvSpPr txBox="1">
            <a:spLocks/>
          </p:cNvSpPr>
          <p:nvPr/>
        </p:nvSpPr>
        <p:spPr>
          <a:xfrm>
            <a:off x="1618325" y="-119849"/>
            <a:ext cx="5983549" cy="8255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b="1" i="0">
                <a:solidFill>
                  <a:schemeClr val="tx2"/>
                </a:solidFill>
                <a:latin typeface="Verdana"/>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a:lstStyle>
          <a:p>
            <a:r>
              <a:rPr lang="nl-NL" kern="0" dirty="0"/>
              <a:t>Effecten van klimaatverandering</a:t>
            </a:r>
          </a:p>
        </p:txBody>
      </p:sp>
    </p:spTree>
    <p:extLst>
      <p:ext uri="{BB962C8B-B14F-4D97-AF65-F5344CB8AC3E}">
        <p14:creationId xmlns:p14="http://schemas.microsoft.com/office/powerpoint/2010/main" val="3404121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2AA4FF-54AE-481C-AF79-BDEDED8A5B8F}"/>
              </a:ext>
            </a:extLst>
          </p:cNvPr>
          <p:cNvSpPr>
            <a:spLocks noGrp="1"/>
          </p:cNvSpPr>
          <p:nvPr>
            <p:ph type="title"/>
          </p:nvPr>
        </p:nvSpPr>
        <p:spPr/>
        <p:txBody>
          <a:bodyPr/>
          <a:lstStyle/>
          <a:p>
            <a:r>
              <a:rPr lang="nl-NL" dirty="0"/>
              <a:t>Waarom houden waterschappen zich hiermee bezig?</a:t>
            </a:r>
            <a:endParaRPr lang="en-US" dirty="0"/>
          </a:p>
        </p:txBody>
      </p:sp>
      <p:pic>
        <p:nvPicPr>
          <p:cNvPr id="1026" name="Picture 2">
            <a:extLst>
              <a:ext uri="{FF2B5EF4-FFF2-40B4-BE49-F238E27FC236}">
                <a16:creationId xmlns:a16="http://schemas.microsoft.com/office/drawing/2014/main" id="{58816B1F-D7DD-4372-9432-BF09B12C9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08" y="3084330"/>
            <a:ext cx="3174750" cy="2062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C26B73-DBD4-4E2D-A3D1-FC37A891E3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4518" y="3084330"/>
            <a:ext cx="3094558" cy="20620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F66525E-04C5-4C49-BDF2-7CD8D698D8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417" y="3094791"/>
            <a:ext cx="3094557" cy="2062402"/>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50CC365E-FAE5-406D-A6B5-D7E9802B314F}"/>
              </a:ext>
            </a:extLst>
          </p:cNvPr>
          <p:cNvSpPr txBox="1"/>
          <p:nvPr/>
        </p:nvSpPr>
        <p:spPr>
          <a:xfrm>
            <a:off x="723600" y="2564904"/>
            <a:ext cx="7088760" cy="415498"/>
          </a:xfrm>
          <a:prstGeom prst="rect">
            <a:avLst/>
          </a:prstGeom>
          <a:noFill/>
        </p:spPr>
        <p:txBody>
          <a:bodyPr wrap="square" rtlCol="0">
            <a:spAutoFit/>
          </a:bodyPr>
          <a:lstStyle/>
          <a:p>
            <a:pPr algn="ctr"/>
            <a:r>
              <a:rPr lang="nl-NL" sz="2100" dirty="0"/>
              <a:t>Grenzen aan het systeem</a:t>
            </a:r>
            <a:endParaRPr lang="en-US" sz="2100" dirty="0"/>
          </a:p>
        </p:txBody>
      </p:sp>
      <p:sp>
        <p:nvSpPr>
          <p:cNvPr id="11" name="Tekstvak 10">
            <a:extLst>
              <a:ext uri="{FF2B5EF4-FFF2-40B4-BE49-F238E27FC236}">
                <a16:creationId xmlns:a16="http://schemas.microsoft.com/office/drawing/2014/main" id="{260B2934-5A5E-4638-88A8-4BEAC8767F43}"/>
              </a:ext>
            </a:extLst>
          </p:cNvPr>
          <p:cNvSpPr txBox="1"/>
          <p:nvPr/>
        </p:nvSpPr>
        <p:spPr>
          <a:xfrm>
            <a:off x="19708" y="5294663"/>
            <a:ext cx="9124292" cy="415498"/>
          </a:xfrm>
          <a:prstGeom prst="rect">
            <a:avLst/>
          </a:prstGeom>
          <a:noFill/>
        </p:spPr>
        <p:txBody>
          <a:bodyPr wrap="square" rtlCol="0">
            <a:spAutoFit/>
          </a:bodyPr>
          <a:lstStyle/>
          <a:p>
            <a:pPr algn="ctr"/>
            <a:r>
              <a:rPr lang="nl-NL" sz="2100" dirty="0"/>
              <a:t>Circulaire economie is randvoorwaarde voor volhoudbaarheid waterbeheer</a:t>
            </a:r>
            <a:endParaRPr lang="en-US" sz="2100" dirty="0"/>
          </a:p>
        </p:txBody>
      </p:sp>
    </p:spTree>
    <p:extLst>
      <p:ext uri="{BB962C8B-B14F-4D97-AF65-F5344CB8AC3E}">
        <p14:creationId xmlns:p14="http://schemas.microsoft.com/office/powerpoint/2010/main" val="244568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FE4AE5-1AE1-4304-8591-AB92E5B39332}"/>
              </a:ext>
            </a:extLst>
          </p:cNvPr>
          <p:cNvSpPr>
            <a:spLocks noGrp="1"/>
          </p:cNvSpPr>
          <p:nvPr>
            <p:ph type="body" sz="quarter" idx="10"/>
          </p:nvPr>
        </p:nvSpPr>
        <p:spPr/>
        <p:txBody>
          <a:bodyPr/>
          <a:lstStyle/>
          <a:p>
            <a:endParaRPr lang="nl-NL"/>
          </a:p>
        </p:txBody>
      </p:sp>
      <p:sp>
        <p:nvSpPr>
          <p:cNvPr id="3" name="Titel 2">
            <a:extLst>
              <a:ext uri="{FF2B5EF4-FFF2-40B4-BE49-F238E27FC236}">
                <a16:creationId xmlns:a16="http://schemas.microsoft.com/office/drawing/2014/main" id="{DC99E16B-B15C-41D6-8072-903F68DEC02E}"/>
              </a:ext>
            </a:extLst>
          </p:cNvPr>
          <p:cNvSpPr>
            <a:spLocks noGrp="1"/>
          </p:cNvSpPr>
          <p:nvPr>
            <p:ph type="title"/>
          </p:nvPr>
        </p:nvSpPr>
        <p:spPr>
          <a:xfrm>
            <a:off x="2130952" y="0"/>
            <a:ext cx="4861207" cy="825500"/>
          </a:xfrm>
        </p:spPr>
        <p:txBody>
          <a:bodyPr/>
          <a:lstStyle/>
          <a:p>
            <a:r>
              <a:rPr lang="nl-NL"/>
              <a:t>Circulaire Waterschappen</a:t>
            </a:r>
          </a:p>
        </p:txBody>
      </p:sp>
      <p:pic>
        <p:nvPicPr>
          <p:cNvPr id="5" name="Afbeelding 4">
            <a:extLst>
              <a:ext uri="{FF2B5EF4-FFF2-40B4-BE49-F238E27FC236}">
                <a16:creationId xmlns:a16="http://schemas.microsoft.com/office/drawing/2014/main" id="{1F6D2E06-182B-4EC1-87F8-1C9A47A22624}"/>
              </a:ext>
            </a:extLst>
          </p:cNvPr>
          <p:cNvPicPr>
            <a:picLocks noChangeAspect="1"/>
          </p:cNvPicPr>
          <p:nvPr/>
        </p:nvPicPr>
        <p:blipFill>
          <a:blip r:embed="rId2"/>
          <a:stretch>
            <a:fillRect/>
          </a:stretch>
        </p:blipFill>
        <p:spPr>
          <a:xfrm>
            <a:off x="0" y="800644"/>
            <a:ext cx="9144000" cy="5115491"/>
          </a:xfrm>
          <a:prstGeom prst="rect">
            <a:avLst/>
          </a:prstGeom>
        </p:spPr>
      </p:pic>
    </p:spTree>
    <p:extLst>
      <p:ext uri="{BB962C8B-B14F-4D97-AF65-F5344CB8AC3E}">
        <p14:creationId xmlns:p14="http://schemas.microsoft.com/office/powerpoint/2010/main" val="2038097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ED4293-8443-43E8-99C7-57047E4369D7}"/>
              </a:ext>
            </a:extLst>
          </p:cNvPr>
          <p:cNvSpPr>
            <a:spLocks noGrp="1"/>
          </p:cNvSpPr>
          <p:nvPr>
            <p:ph type="title"/>
          </p:nvPr>
        </p:nvSpPr>
        <p:spPr>
          <a:xfrm>
            <a:off x="2625222" y="0"/>
            <a:ext cx="3890320" cy="825500"/>
          </a:xfrm>
        </p:spPr>
        <p:txBody>
          <a:bodyPr/>
          <a:lstStyle/>
          <a:p>
            <a:r>
              <a:rPr lang="nl-NL"/>
              <a:t>2018: Beleidskaders</a:t>
            </a:r>
          </a:p>
        </p:txBody>
      </p:sp>
      <p:pic>
        <p:nvPicPr>
          <p:cNvPr id="4" name="Afbeelding 5">
            <a:extLst>
              <a:ext uri="{FF2B5EF4-FFF2-40B4-BE49-F238E27FC236}">
                <a16:creationId xmlns:a16="http://schemas.microsoft.com/office/drawing/2014/main" id="{6F1E6D56-B117-463E-A464-9F5A78F0BD71}"/>
              </a:ext>
            </a:extLst>
          </p:cNvPr>
          <p:cNvPicPr>
            <a:picLocks noChangeAspect="1"/>
          </p:cNvPicPr>
          <p:nvPr/>
        </p:nvPicPr>
        <p:blipFill>
          <a:blip r:embed="rId2"/>
          <a:stretch>
            <a:fillRect/>
          </a:stretch>
        </p:blipFill>
        <p:spPr>
          <a:xfrm>
            <a:off x="67080" y="907575"/>
            <a:ext cx="4376057" cy="2721546"/>
          </a:xfrm>
          <a:prstGeom prst="rect">
            <a:avLst/>
          </a:prstGeom>
        </p:spPr>
      </p:pic>
      <p:pic>
        <p:nvPicPr>
          <p:cNvPr id="6" name="Afbeelding 6" descr="Afbeelding met tekst, windmolen, outdoor-object&#10;&#10;Automatisch gegenereerde beschrijving">
            <a:extLst>
              <a:ext uri="{FF2B5EF4-FFF2-40B4-BE49-F238E27FC236}">
                <a16:creationId xmlns:a16="http://schemas.microsoft.com/office/drawing/2014/main" id="{56558C4C-AB23-45E7-8705-3055C677F191}"/>
              </a:ext>
            </a:extLst>
          </p:cNvPr>
          <p:cNvPicPr>
            <a:picLocks noChangeAspect="1"/>
          </p:cNvPicPr>
          <p:nvPr/>
        </p:nvPicPr>
        <p:blipFill>
          <a:blip r:embed="rId3"/>
          <a:stretch>
            <a:fillRect/>
          </a:stretch>
        </p:blipFill>
        <p:spPr>
          <a:xfrm>
            <a:off x="4506686" y="904091"/>
            <a:ext cx="4331925" cy="2710860"/>
          </a:xfrm>
          <a:prstGeom prst="rect">
            <a:avLst/>
          </a:prstGeom>
        </p:spPr>
      </p:pic>
      <p:pic>
        <p:nvPicPr>
          <p:cNvPr id="8" name="Afbeelding 7">
            <a:extLst>
              <a:ext uri="{FF2B5EF4-FFF2-40B4-BE49-F238E27FC236}">
                <a16:creationId xmlns:a16="http://schemas.microsoft.com/office/drawing/2014/main" id="{703E974D-878E-44FA-8366-AC8AB02F8139}"/>
              </a:ext>
            </a:extLst>
          </p:cNvPr>
          <p:cNvPicPr>
            <a:picLocks noChangeAspect="1"/>
          </p:cNvPicPr>
          <p:nvPr/>
        </p:nvPicPr>
        <p:blipFill>
          <a:blip r:embed="rId4"/>
          <a:stretch>
            <a:fillRect/>
          </a:stretch>
        </p:blipFill>
        <p:spPr>
          <a:xfrm>
            <a:off x="70610" y="3738164"/>
            <a:ext cx="4370010" cy="3040399"/>
          </a:xfrm>
          <a:prstGeom prst="rect">
            <a:avLst/>
          </a:prstGeom>
        </p:spPr>
      </p:pic>
      <p:pic>
        <p:nvPicPr>
          <p:cNvPr id="9" name="Afbeelding 9" descr="Afbeelding met tekst&#10;&#10;Automatisch gegenereerde beschrijving">
            <a:extLst>
              <a:ext uri="{FF2B5EF4-FFF2-40B4-BE49-F238E27FC236}">
                <a16:creationId xmlns:a16="http://schemas.microsoft.com/office/drawing/2014/main" id="{63FE84E2-9898-42E5-A405-3FC969F451B4}"/>
              </a:ext>
            </a:extLst>
          </p:cNvPr>
          <p:cNvPicPr>
            <a:picLocks noChangeAspect="1"/>
          </p:cNvPicPr>
          <p:nvPr/>
        </p:nvPicPr>
        <p:blipFill>
          <a:blip r:embed="rId5"/>
          <a:stretch>
            <a:fillRect/>
          </a:stretch>
        </p:blipFill>
        <p:spPr>
          <a:xfrm>
            <a:off x="4506686" y="3735245"/>
            <a:ext cx="4331925" cy="2538482"/>
          </a:xfrm>
          <a:prstGeom prst="rect">
            <a:avLst/>
          </a:prstGeom>
        </p:spPr>
      </p:pic>
    </p:spTree>
    <p:extLst>
      <p:ext uri="{BB962C8B-B14F-4D97-AF65-F5344CB8AC3E}">
        <p14:creationId xmlns:p14="http://schemas.microsoft.com/office/powerpoint/2010/main" val="2118704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ED4293-8443-43E8-99C7-57047E4369D7}"/>
              </a:ext>
            </a:extLst>
          </p:cNvPr>
          <p:cNvSpPr>
            <a:spLocks noGrp="1"/>
          </p:cNvSpPr>
          <p:nvPr>
            <p:ph type="title"/>
          </p:nvPr>
        </p:nvSpPr>
        <p:spPr>
          <a:xfrm>
            <a:off x="2484002" y="0"/>
            <a:ext cx="4446374" cy="825500"/>
          </a:xfrm>
        </p:spPr>
        <p:txBody>
          <a:bodyPr/>
          <a:lstStyle/>
          <a:p>
            <a:r>
              <a:rPr lang="nl-NL"/>
              <a:t>2019: Programmaplan</a:t>
            </a:r>
          </a:p>
        </p:txBody>
      </p:sp>
      <p:pic>
        <p:nvPicPr>
          <p:cNvPr id="2" name="Afbeelding 4" descr="Afbeelding met boom, muziek&#10;&#10;Automatisch gegenereerde beschrijving">
            <a:extLst>
              <a:ext uri="{FF2B5EF4-FFF2-40B4-BE49-F238E27FC236}">
                <a16:creationId xmlns:a16="http://schemas.microsoft.com/office/drawing/2014/main" id="{D96B71BA-F8F1-4532-9542-A811ECCC3603}"/>
              </a:ext>
            </a:extLst>
          </p:cNvPr>
          <p:cNvPicPr>
            <a:picLocks noChangeAspect="1"/>
          </p:cNvPicPr>
          <p:nvPr/>
        </p:nvPicPr>
        <p:blipFill>
          <a:blip r:embed="rId2"/>
          <a:stretch>
            <a:fillRect/>
          </a:stretch>
        </p:blipFill>
        <p:spPr>
          <a:xfrm>
            <a:off x="111211" y="934375"/>
            <a:ext cx="4508450" cy="2835644"/>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EA45C6F0-BFE4-403A-874C-63A8CBC8739D}"/>
              </a:ext>
            </a:extLst>
          </p:cNvPr>
          <p:cNvPicPr>
            <a:picLocks noChangeAspect="1"/>
          </p:cNvPicPr>
          <p:nvPr/>
        </p:nvPicPr>
        <p:blipFill>
          <a:blip r:embed="rId3"/>
          <a:stretch>
            <a:fillRect/>
          </a:stretch>
        </p:blipFill>
        <p:spPr>
          <a:xfrm>
            <a:off x="3253359" y="3273904"/>
            <a:ext cx="5894171" cy="3584735"/>
          </a:xfrm>
          <a:prstGeom prst="rect">
            <a:avLst/>
          </a:prstGeom>
        </p:spPr>
      </p:pic>
    </p:spTree>
    <p:extLst>
      <p:ext uri="{BB962C8B-B14F-4D97-AF65-F5344CB8AC3E}">
        <p14:creationId xmlns:p14="http://schemas.microsoft.com/office/powerpoint/2010/main" val="259007350"/>
      </p:ext>
    </p:extLst>
  </p:cSld>
  <p:clrMapOvr>
    <a:masterClrMapping/>
  </p:clrMapOvr>
</p:sld>
</file>

<file path=ppt/theme/theme1.xml><?xml version="1.0" encoding="utf-8"?>
<a:theme xmlns:a="http://schemas.openxmlformats.org/drawingml/2006/main" name="BasispresentatieWVV">
  <a:themeElements>
    <a:clrScheme name="Office-thema 1">
      <a:dk1>
        <a:srgbClr val="000097"/>
      </a:dk1>
      <a:lt1>
        <a:srgbClr val="FFFFFF"/>
      </a:lt1>
      <a:dk2>
        <a:srgbClr val="FFFFFF"/>
      </a:dk2>
      <a:lt2>
        <a:srgbClr val="000020"/>
      </a:lt2>
      <a:accent1>
        <a:srgbClr val="C0C0E4"/>
      </a:accent1>
      <a:accent2>
        <a:srgbClr val="CC3219"/>
      </a:accent2>
      <a:accent3>
        <a:srgbClr val="FFFFFF"/>
      </a:accent3>
      <a:accent4>
        <a:srgbClr val="000080"/>
      </a:accent4>
      <a:accent5>
        <a:srgbClr val="DCDCEF"/>
      </a:accent5>
      <a:accent6>
        <a:srgbClr val="B92C16"/>
      </a:accent6>
      <a:hlink>
        <a:srgbClr val="009A54"/>
      </a:hlink>
      <a:folHlink>
        <a:srgbClr val="9C94CA"/>
      </a:folHlink>
    </a:clrScheme>
    <a:fontScheme name="Office-them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thema 1">
        <a:dk1>
          <a:srgbClr val="000097"/>
        </a:dk1>
        <a:lt1>
          <a:srgbClr val="FFFFFF"/>
        </a:lt1>
        <a:dk2>
          <a:srgbClr val="FFFFFF"/>
        </a:dk2>
        <a:lt2>
          <a:srgbClr val="000020"/>
        </a:lt2>
        <a:accent1>
          <a:srgbClr val="C0C0E4"/>
        </a:accent1>
        <a:accent2>
          <a:srgbClr val="CC3219"/>
        </a:accent2>
        <a:accent3>
          <a:srgbClr val="FFFFFF"/>
        </a:accent3>
        <a:accent4>
          <a:srgbClr val="000080"/>
        </a:accent4>
        <a:accent5>
          <a:srgbClr val="DCDCEF"/>
        </a:accent5>
        <a:accent6>
          <a:srgbClr val="B92C16"/>
        </a:accent6>
        <a:hlink>
          <a:srgbClr val="009A54"/>
        </a:hlink>
        <a:folHlink>
          <a:srgbClr val="9C94C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nieuw.pptx" id="{3D56BA3C-25D4-46E0-B650-028CCA0C85DB}" vid="{D61EEFA4-6905-4314-B992-1AEE8958779E}"/>
    </a:ext>
  </a:extLst>
</a:theme>
</file>

<file path=ppt/theme/theme2.xml><?xml version="1.0" encoding="utf-8"?>
<a:theme xmlns:a="http://schemas.openxmlformats.org/drawingml/2006/main" name="UvW Breedbeeld">
  <a:themeElements>
    <a:clrScheme name="UvW">
      <a:dk1>
        <a:srgbClr val="000000"/>
      </a:dk1>
      <a:lt1>
        <a:srgbClr val="FFFFFF"/>
      </a:lt1>
      <a:dk2>
        <a:srgbClr val="BFBFBF"/>
      </a:dk2>
      <a:lt2>
        <a:srgbClr val="BFBFBF"/>
      </a:lt2>
      <a:accent1>
        <a:srgbClr val="00B0F0"/>
      </a:accent1>
      <a:accent2>
        <a:srgbClr val="0070C0"/>
      </a:accent2>
      <a:accent3>
        <a:srgbClr val="A8BFBF"/>
      </a:accent3>
      <a:accent4>
        <a:srgbClr val="785CA4"/>
      </a:accent4>
      <a:accent5>
        <a:srgbClr val="00B0F0"/>
      </a:accent5>
      <a:accent6>
        <a:srgbClr val="0070C0"/>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6462ECB1-274F-4F97-8FBD-DBA91279CC59}" vid="{A4B6D2E2-28AE-4152-83B8-505F3210EF40}"/>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5D974981C5C049A39B5D84AB060C78" ma:contentTypeVersion="13" ma:contentTypeDescription="Een nieuw document maken." ma:contentTypeScope="" ma:versionID="29b419155762b94312cb562ebabc5820">
  <xsd:schema xmlns:xsd="http://www.w3.org/2001/XMLSchema" xmlns:xs="http://www.w3.org/2001/XMLSchema" xmlns:p="http://schemas.microsoft.com/office/2006/metadata/properties" xmlns:ns3="9d488b33-27ac-4ca7-8d64-fbc8b7d48ff9" xmlns:ns4="536506d4-9ba5-4108-b0ef-cc4049b7f735" targetNamespace="http://schemas.microsoft.com/office/2006/metadata/properties" ma:root="true" ma:fieldsID="ce60b413caad6a67e174f6bf20aedea3" ns3:_="" ns4:_="">
    <xsd:import namespace="9d488b33-27ac-4ca7-8d64-fbc8b7d48ff9"/>
    <xsd:import namespace="536506d4-9ba5-4108-b0ef-cc4049b7f73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488b33-27ac-4ca7-8d64-fbc8b7d48ff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6506d4-9ba5-4108-b0ef-cc4049b7f73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D15D3D-AD67-4F2F-82B7-3CAF6BF93341}">
  <ds:schemaRefs>
    <ds:schemaRef ds:uri="536506d4-9ba5-4108-b0ef-cc4049b7f735"/>
    <ds:schemaRef ds:uri="9d488b33-27ac-4ca7-8d64-fbc8b7d48f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28193B-B289-4717-82B6-AB4C66DC610B}">
  <ds:schemaRefs>
    <ds:schemaRef ds:uri="http://schemas.microsoft.com/sharepoint/v3/contenttype/forms"/>
  </ds:schemaRefs>
</ds:datastoreItem>
</file>

<file path=customXml/itemProps3.xml><?xml version="1.0" encoding="utf-8"?>
<ds:datastoreItem xmlns:ds="http://schemas.openxmlformats.org/officeDocument/2006/customXml" ds:itemID="{E23AB7C5-E982-4FA1-A126-05029ABE05EE}">
  <ds:schemaRefs>
    <ds:schemaRef ds:uri="536506d4-9ba5-4108-b0ef-cc4049b7f735"/>
    <ds:schemaRef ds:uri="9d488b33-27ac-4ca7-8d64-fbc8b7d48f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Basispresentatie WVV</Template>
  <TotalTime>6979</TotalTime>
  <Words>343</Words>
  <Application>Microsoft Office PowerPoint</Application>
  <PresentationFormat>Diavoorstelling (4:3)</PresentationFormat>
  <Paragraphs>53</Paragraphs>
  <Slides>26</Slides>
  <Notes>1</Notes>
  <HiddenSlides>0</HiddenSlides>
  <MMClips>2</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26</vt:i4>
      </vt:variant>
    </vt:vector>
  </HeadingPairs>
  <TitlesOfParts>
    <vt:vector size="32" baseType="lpstr">
      <vt:lpstr>Arial</vt:lpstr>
      <vt:lpstr>Calibri</vt:lpstr>
      <vt:lpstr>Open Sans</vt:lpstr>
      <vt:lpstr>Verdana</vt:lpstr>
      <vt:lpstr>BasispresentatieWVV</vt:lpstr>
      <vt:lpstr>UvW Breedbeeld</vt:lpstr>
      <vt:lpstr>Duurzaam Opdrachtgeverschap</vt:lpstr>
      <vt:lpstr>Even voorstellen</vt:lpstr>
      <vt:lpstr>Ik werk bij waterschap Vallei en Veluwe</vt:lpstr>
      <vt:lpstr>Leidraad Circulair opdrachtgeverschap CB23</vt:lpstr>
      <vt:lpstr>   </vt:lpstr>
      <vt:lpstr>Waarom houden waterschappen zich hiermee bezig?</vt:lpstr>
      <vt:lpstr>Circulaire Waterschappen</vt:lpstr>
      <vt:lpstr>2018: Beleidskaders</vt:lpstr>
      <vt:lpstr>2019: Programmaplan</vt:lpstr>
      <vt:lpstr>2020BOVI en BOP</vt:lpstr>
      <vt:lpstr>Programma Duurzaam Vernieuwen</vt:lpstr>
      <vt:lpstr>2021 Duurzaam Inkoopbeleid</vt:lpstr>
      <vt:lpstr>Duurzaamheid in de procesbeschrijving</vt:lpstr>
      <vt:lpstr>Duurzaamheid  in procesbeschrijving</vt:lpstr>
      <vt:lpstr>CO2 prestatieladder</vt:lpstr>
      <vt:lpstr>Duurzaamheid expliciet in de opdracht</vt:lpstr>
      <vt:lpstr>Circulaire rwzi Terwolde : Ambitieweb</vt:lpstr>
      <vt:lpstr>Besluitvorming op basis Trade-Off-Matrix</vt:lpstr>
      <vt:lpstr>Het resultaat: andere duurzame oplossingen</vt:lpstr>
      <vt:lpstr>Een enthousiast team</vt:lpstr>
      <vt:lpstr>Milieu impact </vt:lpstr>
      <vt:lpstr>Leren door ervaringen te delen</vt:lpstr>
      <vt:lpstr>Grebbedijk en de circulaire peiler</vt:lpstr>
      <vt:lpstr>De rol van de opdrachtgever is belangrijk</vt:lpstr>
      <vt:lpstr>Lef en doorzettingsvermogen !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Verschoor, Jörgen</dc:creator>
  <cp:lastModifiedBy>Blom, Patrick</cp:lastModifiedBy>
  <cp:revision>61</cp:revision>
  <dcterms:created xsi:type="dcterms:W3CDTF">2020-12-01T14:55:25Z</dcterms:created>
  <dcterms:modified xsi:type="dcterms:W3CDTF">2021-12-06T12:01:35Z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0x010100265D974981C5C049A39B5D84AB060C78</vt:lpwstr>
  </property>
</Properties>
</file>