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34" r:id="rId3"/>
    <p:sldMasterId id="2147483740" r:id="rId4"/>
    <p:sldMasterId id="2147483746" r:id="rId5"/>
    <p:sldMasterId id="2147483677" r:id="rId6"/>
    <p:sldMasterId id="2147483752" r:id="rId7"/>
  </p:sldMasterIdLst>
  <p:handoutMasterIdLst>
    <p:handoutMasterId r:id="rId30"/>
  </p:handoutMasterIdLst>
  <p:sldIdLst>
    <p:sldId id="258" r:id="rId8"/>
    <p:sldId id="309" r:id="rId9"/>
    <p:sldId id="331" r:id="rId10"/>
    <p:sldId id="329" r:id="rId11"/>
    <p:sldId id="330" r:id="rId12"/>
    <p:sldId id="328" r:id="rId13"/>
    <p:sldId id="332" r:id="rId14"/>
    <p:sldId id="326" r:id="rId15"/>
    <p:sldId id="320" r:id="rId16"/>
    <p:sldId id="321" r:id="rId17"/>
    <p:sldId id="32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27" r:id="rId27"/>
    <p:sldId id="303" r:id="rId28"/>
    <p:sldId id="306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05F"/>
    <a:srgbClr val="DC9132"/>
    <a:srgbClr val="327284"/>
    <a:srgbClr val="98B8C1"/>
    <a:srgbClr val="CBD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05" autoAdjust="0"/>
  </p:normalViewPr>
  <p:slideViewPr>
    <p:cSldViewPr snapToGrid="0">
      <p:cViewPr varScale="1">
        <p:scale>
          <a:sx n="85" d="100"/>
          <a:sy n="85" d="100"/>
        </p:scale>
        <p:origin x="72" y="114"/>
      </p:cViewPr>
      <p:guideLst/>
    </p:cSldViewPr>
  </p:slideViewPr>
  <p:outlineViewPr>
    <p:cViewPr>
      <p:scale>
        <a:sx n="33" d="100"/>
        <a:sy n="33" d="100"/>
      </p:scale>
      <p:origin x="0" y="-49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 Appelman | DeHaan" userId="372d71c6-af65-4e72-9e8d-7959682255de" providerId="ADAL" clId="{15D2CF5D-37A4-436F-8DF3-291665A85C8B}"/>
    <pc:docChg chg="undo custSel addSld modSld">
      <pc:chgData name="Arnold Appelman | DeHaan" userId="372d71c6-af65-4e72-9e8d-7959682255de" providerId="ADAL" clId="{15D2CF5D-37A4-436F-8DF3-291665A85C8B}" dt="2022-05-06T08:30:15.509" v="3974" actId="313"/>
      <pc:docMkLst>
        <pc:docMk/>
      </pc:docMkLst>
      <pc:sldChg chg="modSp mod">
        <pc:chgData name="Arnold Appelman | DeHaan" userId="372d71c6-af65-4e72-9e8d-7959682255de" providerId="ADAL" clId="{15D2CF5D-37A4-436F-8DF3-291665A85C8B}" dt="2022-05-06T06:14:29.476" v="99" actId="14100"/>
        <pc:sldMkLst>
          <pc:docMk/>
          <pc:sldMk cId="1654251083" sldId="303"/>
        </pc:sldMkLst>
        <pc:spChg chg="mod">
          <ac:chgData name="Arnold Appelman | DeHaan" userId="372d71c6-af65-4e72-9e8d-7959682255de" providerId="ADAL" clId="{15D2CF5D-37A4-436F-8DF3-291665A85C8B}" dt="2022-05-06T06:14:29.476" v="99" actId="14100"/>
          <ac:spMkLst>
            <pc:docMk/>
            <pc:sldMk cId="1654251083" sldId="303"/>
            <ac:spMk id="21" creationId="{2678EB0F-7EBE-4609-AF22-862DE758A0AE}"/>
          </ac:spMkLst>
        </pc:spChg>
      </pc:sldChg>
      <pc:sldChg chg="modSp mod">
        <pc:chgData name="Arnold Appelman | DeHaan" userId="372d71c6-af65-4e72-9e8d-7959682255de" providerId="ADAL" clId="{15D2CF5D-37A4-436F-8DF3-291665A85C8B}" dt="2022-05-06T06:24:48.212" v="881" actId="313"/>
        <pc:sldMkLst>
          <pc:docMk/>
          <pc:sldMk cId="3979579679" sldId="320"/>
        </pc:sldMkLst>
        <pc:spChg chg="mod">
          <ac:chgData name="Arnold Appelman | DeHaan" userId="372d71c6-af65-4e72-9e8d-7959682255de" providerId="ADAL" clId="{15D2CF5D-37A4-436F-8DF3-291665A85C8B}" dt="2022-05-06T06:24:48.212" v="881" actId="313"/>
          <ac:spMkLst>
            <pc:docMk/>
            <pc:sldMk cId="3979579679" sldId="320"/>
            <ac:spMk id="10" creationId="{EC436235-E9B8-4DA4-8103-F8B159E3F7DB}"/>
          </ac:spMkLst>
        </pc:spChg>
      </pc:sldChg>
      <pc:sldChg chg="modSp mod">
        <pc:chgData name="Arnold Appelman | DeHaan" userId="372d71c6-af65-4e72-9e8d-7959682255de" providerId="ADAL" clId="{15D2CF5D-37A4-436F-8DF3-291665A85C8B}" dt="2022-05-06T08:29:17.099" v="3858" actId="313"/>
        <pc:sldMkLst>
          <pc:docMk/>
          <pc:sldMk cId="4169724134" sldId="321"/>
        </pc:sldMkLst>
        <pc:spChg chg="mod">
          <ac:chgData name="Arnold Appelman | DeHaan" userId="372d71c6-af65-4e72-9e8d-7959682255de" providerId="ADAL" clId="{15D2CF5D-37A4-436F-8DF3-291665A85C8B}" dt="2022-05-06T08:29:17.099" v="3858" actId="313"/>
          <ac:spMkLst>
            <pc:docMk/>
            <pc:sldMk cId="4169724134" sldId="321"/>
            <ac:spMk id="10" creationId="{EC436235-E9B8-4DA4-8103-F8B159E3F7DB}"/>
          </ac:spMkLst>
        </pc:spChg>
      </pc:sldChg>
      <pc:sldChg chg="modSp mod">
        <pc:chgData name="Arnold Appelman | DeHaan" userId="372d71c6-af65-4e72-9e8d-7959682255de" providerId="ADAL" clId="{15D2CF5D-37A4-436F-8DF3-291665A85C8B}" dt="2022-05-06T08:30:15.509" v="3974" actId="313"/>
        <pc:sldMkLst>
          <pc:docMk/>
          <pc:sldMk cId="1120941410" sldId="322"/>
        </pc:sldMkLst>
        <pc:spChg chg="mod">
          <ac:chgData name="Arnold Appelman | DeHaan" userId="372d71c6-af65-4e72-9e8d-7959682255de" providerId="ADAL" clId="{15D2CF5D-37A4-436F-8DF3-291665A85C8B}" dt="2022-05-06T08:30:15.509" v="3974" actId="313"/>
          <ac:spMkLst>
            <pc:docMk/>
            <pc:sldMk cId="1120941410" sldId="322"/>
            <ac:spMk id="10" creationId="{EC436235-E9B8-4DA4-8103-F8B159E3F7DB}"/>
          </ac:spMkLst>
        </pc:spChg>
      </pc:sldChg>
      <pc:sldChg chg="modSp mod">
        <pc:chgData name="Arnold Appelman | DeHaan" userId="372d71c6-af65-4e72-9e8d-7959682255de" providerId="ADAL" clId="{15D2CF5D-37A4-436F-8DF3-291665A85C8B}" dt="2022-05-06T06:24:01.998" v="785" actId="20577"/>
        <pc:sldMkLst>
          <pc:docMk/>
          <pc:sldMk cId="3154898110" sldId="326"/>
        </pc:sldMkLst>
        <pc:spChg chg="mod">
          <ac:chgData name="Arnold Appelman | DeHaan" userId="372d71c6-af65-4e72-9e8d-7959682255de" providerId="ADAL" clId="{15D2CF5D-37A4-436F-8DF3-291665A85C8B}" dt="2022-05-06T06:24:01.998" v="785" actId="20577"/>
          <ac:spMkLst>
            <pc:docMk/>
            <pc:sldMk cId="3154898110" sldId="326"/>
            <ac:spMk id="4" creationId="{F1CDA4C9-4CA6-429C-9D2A-7132C370B5EE}"/>
          </ac:spMkLst>
        </pc:spChg>
      </pc:sldChg>
      <pc:sldChg chg="modSp mod">
        <pc:chgData name="Arnold Appelman | DeHaan" userId="372d71c6-af65-4e72-9e8d-7959682255de" providerId="ADAL" clId="{15D2CF5D-37A4-436F-8DF3-291665A85C8B}" dt="2022-05-06T06:14:08.220" v="54" actId="14100"/>
        <pc:sldMkLst>
          <pc:docMk/>
          <pc:sldMk cId="1068792945" sldId="327"/>
        </pc:sldMkLst>
        <pc:spChg chg="mod">
          <ac:chgData name="Arnold Appelman | DeHaan" userId="372d71c6-af65-4e72-9e8d-7959682255de" providerId="ADAL" clId="{15D2CF5D-37A4-436F-8DF3-291665A85C8B}" dt="2022-05-06T06:14:08.220" v="54" actId="14100"/>
          <ac:spMkLst>
            <pc:docMk/>
            <pc:sldMk cId="1068792945" sldId="327"/>
            <ac:spMk id="9" creationId="{CD11C8F7-C98B-4D21-A579-D4E172DB4E52}"/>
          </ac:spMkLst>
        </pc:spChg>
      </pc:sldChg>
      <pc:sldChg chg="modSp mod">
        <pc:chgData name="Arnold Appelman | DeHaan" userId="372d71c6-af65-4e72-9e8d-7959682255de" providerId="ADAL" clId="{15D2CF5D-37A4-436F-8DF3-291665A85C8B}" dt="2022-05-06T06:23:03.216" v="611" actId="20577"/>
        <pc:sldMkLst>
          <pc:docMk/>
          <pc:sldMk cId="3698813324" sldId="328"/>
        </pc:sldMkLst>
        <pc:spChg chg="mod">
          <ac:chgData name="Arnold Appelman | DeHaan" userId="372d71c6-af65-4e72-9e8d-7959682255de" providerId="ADAL" clId="{15D2CF5D-37A4-436F-8DF3-291665A85C8B}" dt="2022-05-06T06:23:03.216" v="611" actId="20577"/>
          <ac:spMkLst>
            <pc:docMk/>
            <pc:sldMk cId="3698813324" sldId="328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6:17:01.828" v="595" actId="20577"/>
        <pc:sldMkLst>
          <pc:docMk/>
          <pc:sldMk cId="828840624" sldId="331"/>
        </pc:sldMkLst>
        <pc:spChg chg="mod">
          <ac:chgData name="Arnold Appelman | DeHaan" userId="372d71c6-af65-4e72-9e8d-7959682255de" providerId="ADAL" clId="{15D2CF5D-37A4-436F-8DF3-291665A85C8B}" dt="2022-05-06T06:17:01.828" v="595" actId="20577"/>
          <ac:spMkLst>
            <pc:docMk/>
            <pc:sldMk cId="828840624" sldId="331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6:23:06.701" v="612" actId="20577"/>
        <pc:sldMkLst>
          <pc:docMk/>
          <pc:sldMk cId="2658758051" sldId="332"/>
        </pc:sldMkLst>
        <pc:spChg chg="mod">
          <ac:chgData name="Arnold Appelman | DeHaan" userId="372d71c6-af65-4e72-9e8d-7959682255de" providerId="ADAL" clId="{15D2CF5D-37A4-436F-8DF3-291665A85C8B}" dt="2022-05-06T06:23:06.701" v="612" actId="20577"/>
          <ac:spMkLst>
            <pc:docMk/>
            <pc:sldMk cId="2658758051" sldId="332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7:46:05.837" v="1732" actId="20577"/>
        <pc:sldMkLst>
          <pc:docMk/>
          <pc:sldMk cId="989464509" sldId="333"/>
        </pc:sldMkLst>
        <pc:spChg chg="mod">
          <ac:chgData name="Arnold Appelman | DeHaan" userId="372d71c6-af65-4e72-9e8d-7959682255de" providerId="ADAL" clId="{15D2CF5D-37A4-436F-8DF3-291665A85C8B}" dt="2022-05-06T07:46:05.837" v="1732" actId="20577"/>
          <ac:spMkLst>
            <pc:docMk/>
            <pc:sldMk cId="989464509" sldId="333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7:45:13.036" v="1694" actId="20577"/>
        <pc:sldMkLst>
          <pc:docMk/>
          <pc:sldMk cId="3220528576" sldId="334"/>
        </pc:sldMkLst>
        <pc:spChg chg="mod">
          <ac:chgData name="Arnold Appelman | DeHaan" userId="372d71c6-af65-4e72-9e8d-7959682255de" providerId="ADAL" clId="{15D2CF5D-37A4-436F-8DF3-291665A85C8B}" dt="2022-05-06T07:45:13.036" v="1694" actId="20577"/>
          <ac:spMkLst>
            <pc:docMk/>
            <pc:sldMk cId="3220528576" sldId="334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7:49:41.943" v="2266" actId="20577"/>
        <pc:sldMkLst>
          <pc:docMk/>
          <pc:sldMk cId="43468977" sldId="335"/>
        </pc:sldMkLst>
        <pc:spChg chg="mod">
          <ac:chgData name="Arnold Appelman | DeHaan" userId="372d71c6-af65-4e72-9e8d-7959682255de" providerId="ADAL" clId="{15D2CF5D-37A4-436F-8DF3-291665A85C8B}" dt="2022-05-06T07:49:41.943" v="2266" actId="20577"/>
          <ac:spMkLst>
            <pc:docMk/>
            <pc:sldMk cId="43468977" sldId="335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8:04:47.880" v="2556" actId="20577"/>
        <pc:sldMkLst>
          <pc:docMk/>
          <pc:sldMk cId="2807726972" sldId="336"/>
        </pc:sldMkLst>
        <pc:spChg chg="mod">
          <ac:chgData name="Arnold Appelman | DeHaan" userId="372d71c6-af65-4e72-9e8d-7959682255de" providerId="ADAL" clId="{15D2CF5D-37A4-436F-8DF3-291665A85C8B}" dt="2022-05-06T08:04:47.880" v="2556" actId="20577"/>
          <ac:spMkLst>
            <pc:docMk/>
            <pc:sldMk cId="2807726972" sldId="336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8:04:59.341" v="2583" actId="20577"/>
        <pc:sldMkLst>
          <pc:docMk/>
          <pc:sldMk cId="2736525762" sldId="337"/>
        </pc:sldMkLst>
        <pc:spChg chg="mod">
          <ac:chgData name="Arnold Appelman | DeHaan" userId="372d71c6-af65-4e72-9e8d-7959682255de" providerId="ADAL" clId="{15D2CF5D-37A4-436F-8DF3-291665A85C8B}" dt="2022-05-06T08:04:59.341" v="2583" actId="20577"/>
          <ac:spMkLst>
            <pc:docMk/>
            <pc:sldMk cId="2736525762" sldId="337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8:21:20.289" v="3136" actId="20577"/>
        <pc:sldMkLst>
          <pc:docMk/>
          <pc:sldMk cId="3795445248" sldId="338"/>
        </pc:sldMkLst>
        <pc:spChg chg="mod">
          <ac:chgData name="Arnold Appelman | DeHaan" userId="372d71c6-af65-4e72-9e8d-7959682255de" providerId="ADAL" clId="{15D2CF5D-37A4-436F-8DF3-291665A85C8B}" dt="2022-05-06T08:21:20.289" v="3136" actId="20577"/>
          <ac:spMkLst>
            <pc:docMk/>
            <pc:sldMk cId="3795445248" sldId="338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8:21:42.735" v="3153" actId="20577"/>
        <pc:sldMkLst>
          <pc:docMk/>
          <pc:sldMk cId="1425417011" sldId="339"/>
        </pc:sldMkLst>
        <pc:spChg chg="mod">
          <ac:chgData name="Arnold Appelman | DeHaan" userId="372d71c6-af65-4e72-9e8d-7959682255de" providerId="ADAL" clId="{15D2CF5D-37A4-436F-8DF3-291665A85C8B}" dt="2022-05-06T08:21:42.735" v="3153" actId="20577"/>
          <ac:spMkLst>
            <pc:docMk/>
            <pc:sldMk cId="1425417011" sldId="339"/>
            <ac:spMk id="10" creationId="{EC436235-E9B8-4DA4-8103-F8B159E3F7DB}"/>
          </ac:spMkLst>
        </pc:spChg>
      </pc:sldChg>
      <pc:sldChg chg="modSp add mod">
        <pc:chgData name="Arnold Appelman | DeHaan" userId="372d71c6-af65-4e72-9e8d-7959682255de" providerId="ADAL" clId="{15D2CF5D-37A4-436F-8DF3-291665A85C8B}" dt="2022-05-06T08:26:55.659" v="3721" actId="20577"/>
        <pc:sldMkLst>
          <pc:docMk/>
          <pc:sldMk cId="3220527966" sldId="340"/>
        </pc:sldMkLst>
        <pc:spChg chg="mod">
          <ac:chgData name="Arnold Appelman | DeHaan" userId="372d71c6-af65-4e72-9e8d-7959682255de" providerId="ADAL" clId="{15D2CF5D-37A4-436F-8DF3-291665A85C8B}" dt="2022-05-06T08:26:55.659" v="3721" actId="20577"/>
          <ac:spMkLst>
            <pc:docMk/>
            <pc:sldMk cId="3220527966" sldId="340"/>
            <ac:spMk id="10" creationId="{EC436235-E9B8-4DA4-8103-F8B159E3F7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A46C525-8D02-47E0-A54D-2CEEEDB3CD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DE7212-E3CA-47F9-8233-65D09A4B3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E721-A0B5-4F70-9237-BF23FE4DEF5B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45C398-D255-413B-801A-BF17C3615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FE2B7C-ADFB-41BB-9675-DA802CDD2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A82D8-1021-430B-9586-67B6A7B36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66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rst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8C1945B-C9B2-48CF-A67D-9122F48FE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11F179E7-CD22-4593-8007-1B89E3795A89}"/>
              </a:ext>
            </a:extLst>
          </p:cNvPr>
          <p:cNvGrpSpPr/>
          <p:nvPr userDrawn="1"/>
        </p:nvGrpSpPr>
        <p:grpSpPr>
          <a:xfrm>
            <a:off x="0" y="6085204"/>
            <a:ext cx="12192000" cy="590550"/>
            <a:chOff x="0" y="6085204"/>
            <a:chExt cx="12192000" cy="590550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5CF77C4-3985-4051-A583-11263A4B3127}"/>
                </a:ext>
              </a:extLst>
            </p:cNvPr>
            <p:cNvSpPr/>
            <p:nvPr userDrawn="1"/>
          </p:nvSpPr>
          <p:spPr>
            <a:xfrm>
              <a:off x="0" y="6085204"/>
              <a:ext cx="12192000" cy="590550"/>
            </a:xfrm>
            <a:prstGeom prst="rect">
              <a:avLst/>
            </a:prstGeom>
            <a:solidFill>
              <a:srgbClr val="46505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</a:endParaRPr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89D8D006-4E44-43C4-B942-D0F5AEE3F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85204"/>
              <a:ext cx="12192000" cy="590550"/>
            </a:xfrm>
            <a:prstGeom prst="rect">
              <a:avLst/>
            </a:prstGeom>
          </p:spPr>
        </p:pic>
      </p:grpSp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7DB26D52-C442-4126-A19A-F3538B2372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CC2014-9E8F-4164-8CE6-314F1DDA922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E7BBD1CC-759B-4C9A-806F-2FDAE9C4A0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8431" y="388618"/>
            <a:ext cx="10952480" cy="1069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SLIDE MET BULLET TEKST </a:t>
            </a:r>
            <a:br>
              <a:rPr lang="nl-NL" dirty="0"/>
            </a:br>
            <a:r>
              <a:rPr lang="nl-NL" dirty="0"/>
              <a:t>EN KOP OVER TWEE REGELS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A7F002D8-1F20-4E8A-96ED-3F7DA73642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8431" y="1711960"/>
            <a:ext cx="10952480" cy="4064000"/>
          </a:xfrm>
          <a:prstGeom prst="rect">
            <a:avLst/>
          </a:prstGeom>
        </p:spPr>
        <p:txBody>
          <a:bodyPr/>
          <a:lstStyle>
            <a:lvl1pPr marL="285750" indent="-285750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lang="nl-NL" sz="2500" b="0" i="0" u="none" strike="noStrike" baseline="30000" smtClean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Dolesto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cone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quatius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dolorernatus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endicto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quatessunt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,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sequias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mos as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doloriti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culpa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.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Luptur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</a:t>
            </a: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Enderum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venimil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incit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quaecab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oresend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elleni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ditatem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labore</a:t>
            </a:r>
            <a:endParaRPr lang="nl-NL" sz="2500" b="0" i="0" u="none" strike="noStrike" baseline="30000" dirty="0">
              <a:solidFill>
                <a:srgbClr val="DC9132"/>
              </a:solidFill>
              <a:latin typeface="Lucida Grande" pitchFamily="2" charset="0"/>
            </a:endParaRP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Nosae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si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ut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omnim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atiae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ra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illitae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adi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acernatem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iliquae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Nobis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sequaep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taquunt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senditatur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soluptat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latiur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</a:t>
            </a: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Dolesto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cone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quatius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dolorernatus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endicto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quatessunt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,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sequias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mos as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doloriti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culpa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.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Luptur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 </a:t>
            </a: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Nosae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si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ut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omnim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atiae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ra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illitae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adi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acernatem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iliquae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Nobis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sequaep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taquunt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senditatur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soluptat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latiur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564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kleurde slide met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B4A2B13-23F8-4224-AC4F-19532C6869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6CB000A-6A21-49A8-9F37-73D648412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205"/>
            <a:ext cx="12192000" cy="590550"/>
          </a:xfrm>
          <a:prstGeom prst="rect">
            <a:avLst/>
          </a:prstGeom>
        </p:spPr>
      </p:pic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7DB26D52-C442-4126-A19A-F3538B2372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CC2014-9E8F-4164-8CE6-314F1DDA922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E7BBD1CC-759B-4C9A-806F-2FDAE9C4A0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8431" y="388618"/>
            <a:ext cx="10952480" cy="1069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GEKLEURDE SLIDE MET BULLET TEKST </a:t>
            </a:r>
            <a:br>
              <a:rPr lang="nl-NL" dirty="0"/>
            </a:br>
            <a:r>
              <a:rPr lang="nl-NL" dirty="0"/>
              <a:t>EN KOP OVER TWEE REGELS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A7F002D8-1F20-4E8A-96ED-3F7DA73642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8431" y="3083560"/>
            <a:ext cx="10952480" cy="2692400"/>
          </a:xfrm>
          <a:prstGeom prst="rect">
            <a:avLst/>
          </a:prstGeom>
        </p:spPr>
        <p:txBody>
          <a:bodyPr/>
          <a:lstStyle>
            <a:lvl1pPr marL="285750" indent="-285750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nl-NL" sz="2500" b="0" i="0" u="none" strike="noStrike" baseline="30000" smtClean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Dolesto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cone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quatius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dolorernatus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endicto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quatessunt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,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sequias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mos as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doloriti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culpa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.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Luptur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</a:t>
            </a: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Enderum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venimil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incit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quaecab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oresend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elleni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ditatem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labore</a:t>
            </a:r>
            <a:endParaRPr lang="nl-NL" sz="2500" b="0" i="0" u="none" strike="noStrike" baseline="30000" dirty="0">
              <a:solidFill>
                <a:srgbClr val="DC9132"/>
              </a:solidFill>
              <a:latin typeface="Lucida Grande" pitchFamily="2" charset="0"/>
            </a:endParaRP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Nosae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si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ut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omnim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atiae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ra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illitae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adi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acernatem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iliquae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Nobis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sequaep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taquunt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senditatur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soluptat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latiur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</a:t>
            </a: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Dolesto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cone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quatius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dolorernatus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endicto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quatessunt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,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sequias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mos as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doloriti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culpa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quatum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.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Luptur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 </a:t>
            </a:r>
          </a:p>
          <a:p>
            <a:pPr rtl="0"/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Nosae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si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cus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ut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endae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omnim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es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atiae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non ra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illitae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adi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acernatem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quas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iliquae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aceatur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Nobis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sequaep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taquunt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qui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senditatur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soluptat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 </a:t>
            </a:r>
            <a:r>
              <a:rPr lang="nl-NL" sz="2500" b="0" i="0" u="none" strike="noStrike" baseline="30000" dirty="0" err="1">
                <a:solidFill>
                  <a:srgbClr val="DC9132"/>
                </a:solidFill>
                <a:latin typeface="Lucida Grande" pitchFamily="2" charset="0"/>
              </a:rPr>
              <a:t>latiur</a:t>
            </a:r>
            <a:r>
              <a:rPr lang="nl-NL" sz="2500" b="0" i="0" u="none" strike="noStrike" baseline="30000" dirty="0">
                <a:solidFill>
                  <a:srgbClr val="DC9132"/>
                </a:solidFill>
                <a:latin typeface="Lucida Grande" pitchFamily="2" charset="0"/>
              </a:rPr>
              <a:t>?</a:t>
            </a:r>
            <a:endParaRPr lang="nl-NL" dirty="0"/>
          </a:p>
        </p:txBody>
      </p:sp>
      <p:sp>
        <p:nvSpPr>
          <p:cNvPr id="10" name="Tijdelijke aanduiding voor tekst 24">
            <a:extLst>
              <a:ext uri="{FF2B5EF4-FFF2-40B4-BE49-F238E27FC236}">
                <a16:creationId xmlns:a16="http://schemas.microsoft.com/office/drawing/2014/main" id="{775A9F43-07E6-4971-8617-CEBC259C78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8431" y="1642681"/>
            <a:ext cx="10952480" cy="1143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</a:t>
            </a:r>
            <a:r>
              <a:rPr lang="nl-NL" dirty="0" err="1"/>
              <a:t>volorrovid</a:t>
            </a:r>
            <a:r>
              <a:rPr lang="nl-NL" dirty="0"/>
              <a:t> et, </a:t>
            </a:r>
            <a:r>
              <a:rPr lang="nl-NL" dirty="0" err="1"/>
              <a:t>conecabor</a:t>
            </a:r>
            <a:r>
              <a:rPr lang="nl-NL" dirty="0"/>
              <a:t> ad </a:t>
            </a:r>
            <a:r>
              <a:rPr lang="nl-NL" dirty="0" err="1"/>
              <a:t>experum</a:t>
            </a:r>
            <a:r>
              <a:rPr lang="nl-NL" dirty="0"/>
              <a:t> </a:t>
            </a:r>
            <a:r>
              <a:rPr lang="nl-NL" dirty="0" err="1"/>
              <a:t>eosaers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perspel</a:t>
            </a:r>
            <a:r>
              <a:rPr lang="nl-NL" dirty="0"/>
              <a:t> </a:t>
            </a:r>
            <a:r>
              <a:rPr lang="nl-NL" dirty="0" err="1"/>
              <a:t>intis</a:t>
            </a:r>
            <a:r>
              <a:rPr lang="nl-NL" dirty="0"/>
              <a:t> </a:t>
            </a:r>
            <a:r>
              <a:rPr lang="nl-NL" dirty="0" err="1"/>
              <a:t>dion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84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lopend 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56B9BC1E-7F22-4A1B-8A2F-1052200C5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0C0D187-CBF5-42B9-BF09-D17179B9337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638DF96-0128-40AC-9EE3-01DA70BC71C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6106160"/>
            <a:ext cx="12192000" cy="5645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Transparante balk – niet wijzigen</a:t>
            </a:r>
          </a:p>
        </p:txBody>
      </p:sp>
      <p:sp>
        <p:nvSpPr>
          <p:cNvPr id="16" name="Tijdelijke aanduiding voor tekst 49">
            <a:extLst>
              <a:ext uri="{FF2B5EF4-FFF2-40B4-BE49-F238E27FC236}">
                <a16:creationId xmlns:a16="http://schemas.microsoft.com/office/drawing/2014/main" id="{48FEB97D-323A-4ED8-ABC6-A657A23EA9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0490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1873251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9" y="2223453"/>
            <a:ext cx="5521325" cy="37163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65FA4D7-CFDE-4773-9DD5-BA418C677B0D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756603"/>
            <a:ext cx="5521325" cy="8937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B790B64C-825B-487E-9D55-9AE4EB08A5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2549" y="590868"/>
            <a:ext cx="47593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2000" b="1">
                <a:solidFill>
                  <a:schemeClr val="bg1"/>
                </a:solidFill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SLIDE MET AFLOPEND </a:t>
            </a:r>
            <a:br>
              <a:rPr lang="nl-NL" dirty="0"/>
            </a:br>
            <a:r>
              <a:rPr lang="nl-NL" dirty="0"/>
              <a:t>BEELD EN TEKST</a:t>
            </a:r>
          </a:p>
        </p:txBody>
      </p:sp>
    </p:spTree>
    <p:extLst>
      <p:ext uri="{BB962C8B-B14F-4D97-AF65-F5344CB8AC3E}">
        <p14:creationId xmlns:p14="http://schemas.microsoft.com/office/powerpoint/2010/main" val="406637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lopend beeld en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99036AB-F363-4A92-BAFF-C024FC5384B8}"/>
              </a:ext>
            </a:extLst>
          </p:cNvPr>
          <p:cNvSpPr/>
          <p:nvPr userDrawn="1"/>
        </p:nvSpPr>
        <p:spPr>
          <a:xfrm>
            <a:off x="0" y="0"/>
            <a:ext cx="12192000" cy="6857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accent3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D986E0-A71F-4C74-B71D-047B343A5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" y="-86"/>
            <a:ext cx="12192000" cy="685791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800909A-1393-42CF-B308-4486C98BA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0C0D187-CBF5-42B9-BF09-D17179B9337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Afbeelding plaatsen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638DF96-0128-40AC-9EE3-01DA70BC71C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6106160"/>
            <a:ext cx="12192000" cy="56451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Transparante balk – niet wijzigen</a:t>
            </a:r>
          </a:p>
        </p:txBody>
      </p:sp>
      <p:sp>
        <p:nvSpPr>
          <p:cNvPr id="16" name="Tijdelijke aanduiding voor tekst 49">
            <a:extLst>
              <a:ext uri="{FF2B5EF4-FFF2-40B4-BE49-F238E27FC236}">
                <a16:creationId xmlns:a16="http://schemas.microsoft.com/office/drawing/2014/main" id="{48FEB97D-323A-4ED8-ABC6-A657A23EA9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0490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65FA4D7-CFDE-4773-9DD5-BA418C677B0D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6891E6F-91CB-4F2B-8E02-885395AC6E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4197" y="467360"/>
            <a:ext cx="4657725" cy="5389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“Slide met aflopend beeld en citaat </a:t>
            </a:r>
            <a:br>
              <a:rPr lang="nl-NL" dirty="0"/>
            </a:br>
            <a:r>
              <a:rPr lang="nl-NL" dirty="0"/>
              <a:t>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r>
              <a:rPr lang="nl-NL" dirty="0" err="1"/>
              <a:t>sintio</a:t>
            </a:r>
            <a:r>
              <a:rPr lang="nl-NL" dirty="0"/>
              <a:t>. Arum </a:t>
            </a:r>
            <a:br>
              <a:rPr lang="nl-NL" dirty="0"/>
            </a:b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cepeliquam</a:t>
            </a:r>
            <a:r>
              <a:rPr lang="nl-NL" dirty="0"/>
              <a:t> nam </a:t>
            </a:r>
            <a:br>
              <a:rPr lang="nl-NL" dirty="0"/>
            </a:br>
            <a:r>
              <a:rPr lang="nl-NL" dirty="0"/>
              <a:t>et, </a:t>
            </a:r>
            <a:r>
              <a:rPr lang="nl-NL" dirty="0" err="1"/>
              <a:t>conecabor</a:t>
            </a:r>
            <a:r>
              <a:rPr lang="nl-NL" dirty="0"/>
              <a:t> ad </a:t>
            </a:r>
            <a:br>
              <a:rPr lang="nl-NL" dirty="0"/>
            </a:br>
            <a:r>
              <a:rPr lang="nl-NL" dirty="0" err="1"/>
              <a:t>experum</a:t>
            </a:r>
            <a:r>
              <a:rPr lang="nl-NL" dirty="0"/>
              <a:t> </a:t>
            </a:r>
            <a:r>
              <a:rPr lang="nl-NL" dirty="0" err="1"/>
              <a:t>accaisel</a:t>
            </a:r>
            <a:r>
              <a:rPr lang="nl-NL" dirty="0"/>
              <a:t>.”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A29D3217-DDCB-4CF8-A2C4-8290F8EC729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239287" y="2298532"/>
            <a:ext cx="1748889" cy="173097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Niet wijzigen</a:t>
            </a:r>
          </a:p>
        </p:txBody>
      </p:sp>
    </p:spTree>
    <p:extLst>
      <p:ext uri="{BB962C8B-B14F-4D97-AF65-F5344CB8AC3E}">
        <p14:creationId xmlns:p14="http://schemas.microsoft.com/office/powerpoint/2010/main" val="191692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560FE537-283C-454F-9AA3-9C56C6F6EC38}"/>
              </a:ext>
            </a:extLst>
          </p:cNvPr>
          <p:cNvGrpSpPr/>
          <p:nvPr userDrawn="1"/>
        </p:nvGrpSpPr>
        <p:grpSpPr>
          <a:xfrm>
            <a:off x="0" y="6085204"/>
            <a:ext cx="12192000" cy="590550"/>
            <a:chOff x="0" y="6085204"/>
            <a:chExt cx="12192000" cy="59055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B4AB750-0F45-4553-B68D-9D05043D0D4B}"/>
                </a:ext>
              </a:extLst>
            </p:cNvPr>
            <p:cNvSpPr/>
            <p:nvPr userDrawn="1"/>
          </p:nvSpPr>
          <p:spPr>
            <a:xfrm>
              <a:off x="0" y="6085204"/>
              <a:ext cx="12192000" cy="590550"/>
            </a:xfrm>
            <a:prstGeom prst="rect">
              <a:avLst/>
            </a:prstGeom>
            <a:solidFill>
              <a:srgbClr val="46505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</a:endParaRPr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FE5A5509-BF99-4C0C-BDD1-4C01B14D4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85204"/>
              <a:ext cx="12192000" cy="590550"/>
            </a:xfrm>
            <a:prstGeom prst="rect">
              <a:avLst/>
            </a:prstGeom>
          </p:spPr>
        </p:pic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584CCD4D-83E8-49A5-98D0-1B9A7BF43A40}"/>
              </a:ext>
            </a:extLst>
          </p:cNvPr>
          <p:cNvSpPr/>
          <p:nvPr userDrawn="1"/>
        </p:nvSpPr>
        <p:spPr>
          <a:xfrm>
            <a:off x="-2" y="476250"/>
            <a:ext cx="6096001" cy="54267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8C8F3CC7-687F-4FAF-985F-07BC8DC89C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A49EF0F-00CD-4F0E-883D-EC23178D01C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0AAA6ECE-9129-4280-B54E-91FF829DC60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476250"/>
            <a:ext cx="6096000" cy="41783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C32C159A-62F6-4FCA-AF66-8D7AB9F97C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9916" y="4978400"/>
            <a:ext cx="3314700" cy="850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Ab </a:t>
            </a:r>
            <a:r>
              <a:rPr lang="nl-NL" dirty="0" err="1"/>
              <a:t>imi</a:t>
            </a:r>
            <a:r>
              <a:rPr lang="nl-NL" dirty="0"/>
              <a:t>, </a:t>
            </a:r>
            <a:r>
              <a:rPr lang="nl-NL" dirty="0" err="1"/>
              <a:t>voluptatur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di tem et </a:t>
            </a:r>
            <a:r>
              <a:rPr lang="nl-NL" dirty="0" err="1"/>
              <a:t>reicimi</a:t>
            </a:r>
            <a:r>
              <a:rPr lang="nl-NL" dirty="0"/>
              <a:t> </a:t>
            </a:r>
            <a:r>
              <a:rPr lang="nl-NL" dirty="0" err="1"/>
              <a:t>nvelend</a:t>
            </a:r>
            <a:r>
              <a:rPr lang="nl-NL" dirty="0"/>
              <a:t> </a:t>
            </a:r>
            <a:r>
              <a:rPr lang="nl-NL" dirty="0" err="1"/>
              <a:t>eliqui</a:t>
            </a:r>
            <a:r>
              <a:rPr lang="nl-NL" dirty="0"/>
              <a:t> </a:t>
            </a:r>
            <a:r>
              <a:rPr lang="nl-NL" dirty="0" err="1"/>
              <a:t>sintoreste</a:t>
            </a:r>
            <a:r>
              <a:rPr lang="nl-NL" dirty="0"/>
              <a:t> </a:t>
            </a:r>
            <a:r>
              <a:rPr lang="nl-NL" dirty="0" err="1"/>
              <a:t>pratur</a:t>
            </a:r>
            <a:r>
              <a:rPr lang="nl-NL" dirty="0"/>
              <a:t>. Ferro que </a:t>
            </a:r>
            <a:r>
              <a:rPr lang="nl-NL" dirty="0" err="1"/>
              <a:t>etus</a:t>
            </a:r>
            <a:r>
              <a:rPr lang="nl-NL" dirty="0"/>
              <a:t>, et </a:t>
            </a:r>
            <a:r>
              <a:rPr lang="nl-NL" dirty="0" err="1"/>
              <a:t>hilic</a:t>
            </a:r>
            <a:r>
              <a:rPr lang="nl-NL" dirty="0"/>
              <a:t> tem. Et </a:t>
            </a:r>
            <a:r>
              <a:rPr lang="nl-NL" dirty="0" err="1"/>
              <a:t>volupta</a:t>
            </a:r>
            <a:r>
              <a:rPr lang="nl-NL" dirty="0"/>
              <a:t> </a:t>
            </a:r>
            <a:r>
              <a:rPr lang="nl-NL" dirty="0" err="1"/>
              <a:t>spidiam</a:t>
            </a:r>
            <a:r>
              <a:rPr lang="nl-NL" dirty="0"/>
              <a:t>.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BEF85250-DD72-4AF7-B373-100CFAD796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598" y="380151"/>
            <a:ext cx="4372436" cy="1069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BEELD EN TEKST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B1697D46-FE5F-45B4-BAB1-3A2D4083DA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598" y="1488370"/>
            <a:ext cx="5172535" cy="4414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</a:t>
            </a:r>
            <a:r>
              <a:rPr lang="nl-NL" dirty="0" err="1"/>
              <a:t>cepeliquam</a:t>
            </a:r>
            <a:r>
              <a:rPr lang="nl-NL" dirty="0"/>
              <a:t> nam </a:t>
            </a:r>
            <a:br>
              <a:rPr lang="nl-NL" dirty="0"/>
            </a:br>
            <a:r>
              <a:rPr lang="nl-NL" dirty="0"/>
              <a:t>et, </a:t>
            </a:r>
            <a:r>
              <a:rPr lang="nl-NL" dirty="0" err="1"/>
              <a:t>conecabor</a:t>
            </a:r>
            <a:r>
              <a:rPr lang="nl-NL" dirty="0"/>
              <a:t> ad </a:t>
            </a:r>
            <a:r>
              <a:rPr lang="nl-NL" dirty="0" err="1"/>
              <a:t>experum</a:t>
            </a:r>
            <a:r>
              <a:rPr lang="nl-NL" dirty="0"/>
              <a:t> </a:t>
            </a:r>
            <a:r>
              <a:rPr lang="nl-NL" dirty="0" err="1"/>
              <a:t>accatesciis</a:t>
            </a:r>
            <a:r>
              <a:rPr lang="nl-NL" dirty="0"/>
              <a:t> </a:t>
            </a:r>
            <a:r>
              <a:rPr lang="nl-NL" dirty="0" err="1"/>
              <a:t>eosaers</a:t>
            </a:r>
            <a:r>
              <a:rPr lang="nl-NL" dirty="0"/>
              <a:t> </a:t>
            </a:r>
            <a:r>
              <a:rPr lang="nl-NL" dirty="0" err="1"/>
              <a:t>perspel</a:t>
            </a:r>
            <a:r>
              <a:rPr lang="nl-NL" dirty="0"/>
              <a:t>. </a:t>
            </a:r>
            <a:r>
              <a:rPr lang="nl-NL" dirty="0" err="1"/>
              <a:t>Igeni</a:t>
            </a:r>
            <a:r>
              <a:rPr lang="nl-NL" dirty="0"/>
              <a:t> </a:t>
            </a:r>
            <a:r>
              <a:rPr lang="nl-NL" dirty="0" err="1"/>
              <a:t>comnimi</a:t>
            </a:r>
            <a:r>
              <a:rPr lang="nl-NL" dirty="0"/>
              <a:t>, </a:t>
            </a:r>
            <a:r>
              <a:rPr lang="nl-NL" dirty="0" err="1"/>
              <a:t>totate</a:t>
            </a:r>
            <a:r>
              <a:rPr lang="nl-NL" dirty="0"/>
              <a:t> </a:t>
            </a:r>
            <a:r>
              <a:rPr lang="nl-NL" dirty="0" err="1"/>
              <a:t>officiet</a:t>
            </a:r>
            <a:r>
              <a:rPr lang="nl-NL" dirty="0"/>
              <a:t> </a:t>
            </a:r>
            <a:r>
              <a:rPr lang="nl-NL" dirty="0" err="1"/>
              <a:t>perferia</a:t>
            </a:r>
            <a:r>
              <a:rPr lang="nl-NL" dirty="0"/>
              <a:t> </a:t>
            </a:r>
            <a:r>
              <a:rPr lang="nl-NL" dirty="0" err="1"/>
              <a:t>ilignatusam</a:t>
            </a:r>
            <a:r>
              <a:rPr lang="nl-NL" dirty="0"/>
              <a:t>, </a:t>
            </a:r>
            <a:r>
              <a:rPr lang="nl-NL" dirty="0" err="1"/>
              <a:t>sequas</a:t>
            </a:r>
            <a:r>
              <a:rPr lang="nl-NL" dirty="0"/>
              <a:t> </a:t>
            </a:r>
            <a:r>
              <a:rPr lang="nl-NL" dirty="0" err="1"/>
              <a:t>nias</a:t>
            </a:r>
            <a:r>
              <a:rPr lang="nl-NL" dirty="0"/>
              <a:t> </a:t>
            </a:r>
            <a:r>
              <a:rPr lang="nl-NL" dirty="0" err="1"/>
              <a:t>issimos</a:t>
            </a:r>
            <a:r>
              <a:rPr lang="nl-NL" dirty="0"/>
              <a:t> ut </a:t>
            </a:r>
            <a:r>
              <a:rPr lang="nl-NL" dirty="0" err="1"/>
              <a:t>licate</a:t>
            </a:r>
            <a:r>
              <a:rPr lang="nl-NL" dirty="0"/>
              <a:t> es </a:t>
            </a:r>
            <a:r>
              <a:rPr lang="nl-NL" dirty="0" err="1"/>
              <a:t>eiunt</a:t>
            </a:r>
            <a:r>
              <a:rPr lang="nl-NL" dirty="0"/>
              <a:t> pa </a:t>
            </a:r>
            <a:r>
              <a:rPr lang="nl-NL" dirty="0" err="1"/>
              <a:t>doluptur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mi, </a:t>
            </a:r>
            <a:r>
              <a:rPr lang="nl-NL" dirty="0" err="1"/>
              <a:t>imusdae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consed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ipiet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doloreribus</a:t>
            </a:r>
            <a:r>
              <a:rPr lang="nl-NL" dirty="0"/>
              <a:t> ex et </a:t>
            </a:r>
            <a:r>
              <a:rPr lang="nl-NL" dirty="0" err="1"/>
              <a:t>quias</a:t>
            </a:r>
            <a:r>
              <a:rPr lang="nl-NL" dirty="0"/>
              <a:t> si sim </a:t>
            </a:r>
            <a:r>
              <a:rPr lang="nl-NL" dirty="0" err="1"/>
              <a:t>voluptam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volorio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29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24597BF6-279F-4908-B033-2B54E33BA22C}"/>
              </a:ext>
            </a:extLst>
          </p:cNvPr>
          <p:cNvGrpSpPr/>
          <p:nvPr userDrawn="1"/>
        </p:nvGrpSpPr>
        <p:grpSpPr>
          <a:xfrm>
            <a:off x="0" y="6085204"/>
            <a:ext cx="12192000" cy="590550"/>
            <a:chOff x="0" y="6085204"/>
            <a:chExt cx="12192000" cy="59055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BAC4ACF-02DD-4904-8B68-EB6BA1D4F8CD}"/>
                </a:ext>
              </a:extLst>
            </p:cNvPr>
            <p:cNvSpPr/>
            <p:nvPr userDrawn="1"/>
          </p:nvSpPr>
          <p:spPr>
            <a:xfrm>
              <a:off x="0" y="6085204"/>
              <a:ext cx="12192000" cy="590550"/>
            </a:xfrm>
            <a:prstGeom prst="rect">
              <a:avLst/>
            </a:prstGeom>
            <a:solidFill>
              <a:srgbClr val="46505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</a:endParaRPr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4A6B653C-3129-4BAC-8761-9AEA7D856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85204"/>
              <a:ext cx="12192000" cy="590550"/>
            </a:xfrm>
            <a:prstGeom prst="rect">
              <a:avLst/>
            </a:prstGeom>
          </p:spPr>
        </p:pic>
      </p:grpSp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8C8F3CC7-687F-4FAF-985F-07BC8DC89C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A49EF0F-00CD-4F0E-883D-EC23178D01C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0AAA6ECE-9129-4280-B54E-91FF829DC60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466758"/>
            <a:ext cx="6095999" cy="5436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Afbeeling</a:t>
            </a:r>
            <a:r>
              <a:rPr lang="nl-NL" dirty="0"/>
              <a:t> invoegen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BEF85250-DD72-4AF7-B373-100CFAD796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598" y="375071"/>
            <a:ext cx="4372436" cy="1069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BEELD EN TEKST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B1697D46-FE5F-45B4-BAB1-3A2D4083DA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1598" y="2487369"/>
            <a:ext cx="5172535" cy="34155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</a:t>
            </a:r>
            <a:r>
              <a:rPr lang="nl-NL" dirty="0" err="1"/>
              <a:t>cepeliquam</a:t>
            </a:r>
            <a:r>
              <a:rPr lang="nl-NL" dirty="0"/>
              <a:t> nam </a:t>
            </a:r>
            <a:br>
              <a:rPr lang="nl-NL" dirty="0"/>
            </a:br>
            <a:r>
              <a:rPr lang="nl-NL" dirty="0"/>
              <a:t>et, </a:t>
            </a:r>
            <a:r>
              <a:rPr lang="nl-NL" dirty="0" err="1"/>
              <a:t>conecabor</a:t>
            </a:r>
            <a:r>
              <a:rPr lang="nl-NL" dirty="0"/>
              <a:t> ad </a:t>
            </a:r>
            <a:r>
              <a:rPr lang="nl-NL" dirty="0" err="1"/>
              <a:t>experum</a:t>
            </a:r>
            <a:r>
              <a:rPr lang="nl-NL" dirty="0"/>
              <a:t> </a:t>
            </a:r>
            <a:r>
              <a:rPr lang="nl-NL" dirty="0" err="1"/>
              <a:t>accatesciis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eosaers</a:t>
            </a:r>
            <a:r>
              <a:rPr lang="nl-NL" dirty="0"/>
              <a:t> </a:t>
            </a:r>
            <a:r>
              <a:rPr lang="nl-NL" dirty="0" err="1"/>
              <a:t>perspel</a:t>
            </a:r>
            <a:r>
              <a:rPr lang="nl-NL" dirty="0"/>
              <a:t>. </a:t>
            </a:r>
            <a:r>
              <a:rPr lang="nl-NL" dirty="0" err="1"/>
              <a:t>Igeni</a:t>
            </a:r>
            <a:r>
              <a:rPr lang="nl-NL" dirty="0"/>
              <a:t> </a:t>
            </a:r>
            <a:r>
              <a:rPr lang="nl-NL" dirty="0" err="1"/>
              <a:t>comnimi</a:t>
            </a:r>
            <a:r>
              <a:rPr lang="nl-NL" dirty="0"/>
              <a:t>, </a:t>
            </a:r>
            <a:r>
              <a:rPr lang="nl-NL" dirty="0" err="1"/>
              <a:t>totate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officiet</a:t>
            </a:r>
            <a:r>
              <a:rPr lang="nl-NL" dirty="0"/>
              <a:t> </a:t>
            </a:r>
            <a:r>
              <a:rPr lang="nl-NL" dirty="0" err="1"/>
              <a:t>perferia</a:t>
            </a:r>
            <a:r>
              <a:rPr lang="nl-NL" dirty="0"/>
              <a:t> </a:t>
            </a:r>
            <a:r>
              <a:rPr lang="nl-NL" dirty="0" err="1"/>
              <a:t>ilignatusam</a:t>
            </a:r>
            <a:r>
              <a:rPr lang="nl-NL" dirty="0"/>
              <a:t>, </a:t>
            </a:r>
            <a:r>
              <a:rPr lang="nl-NL" dirty="0" err="1"/>
              <a:t>sequas</a:t>
            </a:r>
            <a:r>
              <a:rPr lang="nl-NL" dirty="0"/>
              <a:t> </a:t>
            </a:r>
            <a:r>
              <a:rPr lang="nl-NL" dirty="0" err="1"/>
              <a:t>nias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issimos</a:t>
            </a:r>
            <a:r>
              <a:rPr lang="nl-NL" dirty="0"/>
              <a:t> ut </a:t>
            </a:r>
            <a:r>
              <a:rPr lang="nl-NL" dirty="0" err="1"/>
              <a:t>licate</a:t>
            </a:r>
            <a:r>
              <a:rPr lang="nl-NL" dirty="0"/>
              <a:t> es </a:t>
            </a:r>
            <a:r>
              <a:rPr lang="nl-NL" dirty="0" err="1"/>
              <a:t>eiunt</a:t>
            </a:r>
            <a:r>
              <a:rPr lang="nl-NL" dirty="0"/>
              <a:t> pa </a:t>
            </a:r>
            <a:r>
              <a:rPr lang="nl-NL" dirty="0" err="1"/>
              <a:t>doluptur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mi, </a:t>
            </a:r>
            <a:r>
              <a:rPr lang="nl-NL" dirty="0" err="1"/>
              <a:t>imusdae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consed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ipiet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doloreribus</a:t>
            </a:r>
            <a:r>
              <a:rPr lang="nl-NL" dirty="0"/>
              <a:t> ex et </a:t>
            </a:r>
            <a:r>
              <a:rPr lang="nl-NL" dirty="0" err="1"/>
              <a:t>quias</a:t>
            </a:r>
            <a:r>
              <a:rPr lang="nl-NL" dirty="0"/>
              <a:t> si sim </a:t>
            </a:r>
            <a:r>
              <a:rPr lang="nl-NL" dirty="0" err="1"/>
              <a:t>voluptam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volorio</a:t>
            </a:r>
            <a:r>
              <a:rPr lang="nl-NL" dirty="0"/>
              <a:t>.</a:t>
            </a:r>
          </a:p>
        </p:txBody>
      </p:sp>
      <p:sp>
        <p:nvSpPr>
          <p:cNvPr id="16" name="Tijdelijke aanduiding voor tekst 24">
            <a:extLst>
              <a:ext uri="{FF2B5EF4-FFF2-40B4-BE49-F238E27FC236}">
                <a16:creationId xmlns:a16="http://schemas.microsoft.com/office/drawing/2014/main" id="{6F1D2A94-F1E3-4833-A6C6-473CA48B4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929" y="1488370"/>
            <a:ext cx="5172535" cy="755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13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021E0464-AC1E-4F7C-9588-33945DAD772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hier een video in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1C060BD-16AB-4EF7-8F6C-15068FFC40A6}"/>
              </a:ext>
            </a:extLst>
          </p:cNvPr>
          <p:cNvGrpSpPr/>
          <p:nvPr userDrawn="1"/>
        </p:nvGrpSpPr>
        <p:grpSpPr>
          <a:xfrm>
            <a:off x="0" y="6106160"/>
            <a:ext cx="12192000" cy="590550"/>
            <a:chOff x="0" y="6106160"/>
            <a:chExt cx="12192000" cy="590550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C95B919-9A94-4F40-AC30-03310648E417}"/>
                </a:ext>
              </a:extLst>
            </p:cNvPr>
            <p:cNvSpPr/>
            <p:nvPr userDrawn="1"/>
          </p:nvSpPr>
          <p:spPr>
            <a:xfrm>
              <a:off x="0" y="6106160"/>
              <a:ext cx="12192000" cy="59055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B924A806-E053-4D63-A40D-2265920C7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6160"/>
              <a:ext cx="12192000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93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tekst 49">
            <a:extLst>
              <a:ext uri="{FF2B5EF4-FFF2-40B4-BE49-F238E27FC236}">
                <a16:creationId xmlns:a16="http://schemas.microsoft.com/office/drawing/2014/main" id="{88524E9A-84EB-40ED-A8F6-97476D075F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37098EF-4325-4A6B-A7C4-8EF6B8D45C73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BC880B-815D-4D3A-9838-5484356CD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11430000" cy="3429000"/>
          </a:xfrm>
          <a:prstGeom prst="rect">
            <a:avLst/>
          </a:prstGeom>
        </p:spPr>
      </p:pic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F8645C1F-4307-45ED-800E-F037814E58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7894" y="375071"/>
            <a:ext cx="7874323" cy="56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TEAM PAGINA</a:t>
            </a:r>
          </a:p>
        </p:txBody>
      </p:sp>
      <p:sp>
        <p:nvSpPr>
          <p:cNvPr id="16" name="Tijdelijke aanduiding voor tekst 24">
            <a:extLst>
              <a:ext uri="{FF2B5EF4-FFF2-40B4-BE49-F238E27FC236}">
                <a16:creationId xmlns:a16="http://schemas.microsoft.com/office/drawing/2014/main" id="{87B744B3-2549-46E2-AF74-8C64772327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894" y="959484"/>
            <a:ext cx="7874323" cy="4076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Ab </a:t>
            </a:r>
            <a:r>
              <a:rPr lang="nl-NL" dirty="0" err="1"/>
              <a:t>imi</a:t>
            </a:r>
            <a:r>
              <a:rPr lang="nl-NL" dirty="0"/>
              <a:t>, </a:t>
            </a:r>
            <a:r>
              <a:rPr lang="nl-NL" dirty="0" err="1"/>
              <a:t>voluptatur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di tem et </a:t>
            </a:r>
            <a:r>
              <a:rPr lang="nl-NL" dirty="0" err="1"/>
              <a:t>reicimi</a:t>
            </a:r>
            <a:r>
              <a:rPr lang="nl-NL" dirty="0"/>
              <a:t> </a:t>
            </a:r>
            <a:r>
              <a:rPr lang="nl-NL" dirty="0" err="1"/>
              <a:t>nvelen</a:t>
            </a:r>
            <a:endParaRPr lang="nl-NL" dirty="0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1FAFEFB9-75B9-4CD4-862C-FBCD55E9D6F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04988" y="2008188"/>
            <a:ext cx="1714567" cy="17668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19" name="Tijdelijke aanduiding voor afbeelding 17">
            <a:extLst>
              <a:ext uri="{FF2B5EF4-FFF2-40B4-BE49-F238E27FC236}">
                <a16:creationId xmlns:a16="http://schemas.microsoft.com/office/drawing/2014/main" id="{BF8761CF-D6A8-4E8E-9327-DBA7096BFF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31345" y="2008188"/>
            <a:ext cx="1720850" cy="17668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20" name="Tijdelijke aanduiding voor afbeelding 17">
            <a:extLst>
              <a:ext uri="{FF2B5EF4-FFF2-40B4-BE49-F238E27FC236}">
                <a16:creationId xmlns:a16="http://schemas.microsoft.com/office/drawing/2014/main" id="{CD86DB89-DA3A-4DB7-B37A-0591ABE3B2F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622929" y="2008188"/>
            <a:ext cx="1720850" cy="176688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21" name="Tijdelijke aanduiding voor afbeelding 17">
            <a:extLst>
              <a:ext uri="{FF2B5EF4-FFF2-40B4-BE49-F238E27FC236}">
                <a16:creationId xmlns:a16="http://schemas.microsoft.com/office/drawing/2014/main" id="{0BC51873-BFDA-424C-A6AB-6F0BDA1C232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533406" y="2008188"/>
            <a:ext cx="1720850" cy="176688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22" name="Tijdelijke aanduiding voor afbeelding 17">
            <a:extLst>
              <a:ext uri="{FF2B5EF4-FFF2-40B4-BE49-F238E27FC236}">
                <a16:creationId xmlns:a16="http://schemas.microsoft.com/office/drawing/2014/main" id="{5A8184C7-031C-44D6-B91D-4C1D7B75D24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428291" y="2008187"/>
            <a:ext cx="1720850" cy="176688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 invoegen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DCE92EF-9095-4D72-8B64-4794DCFEAB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1770" y="3724181"/>
            <a:ext cx="1758636" cy="51515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VOORNAAM</a:t>
            </a:r>
            <a:br>
              <a:rPr lang="nl-NL" dirty="0"/>
            </a:br>
            <a:r>
              <a:rPr lang="nl-NL" dirty="0"/>
              <a:t>ACHTERNAAM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A3E933D-9EDA-4B27-8914-B01753AF8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9182" y="3724181"/>
            <a:ext cx="1758636" cy="51515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VOORNAAM</a:t>
            </a:r>
            <a:br>
              <a:rPr lang="nl-NL" dirty="0"/>
            </a:br>
            <a:r>
              <a:rPr lang="nl-NL" dirty="0"/>
              <a:t>ACHTERNAAM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9173A51D-4874-4AFD-868A-25D09EF8F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0735" y="3724181"/>
            <a:ext cx="1758636" cy="51515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VOORNAAM</a:t>
            </a:r>
            <a:br>
              <a:rPr lang="nl-NL" dirty="0"/>
            </a:br>
            <a:r>
              <a:rPr lang="nl-NL" dirty="0"/>
              <a:t>ACHTERNAAM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1B23D339-4914-4C69-833E-545AC116A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513" y="3724181"/>
            <a:ext cx="1758636" cy="51515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VOORNAAM</a:t>
            </a:r>
            <a:br>
              <a:rPr lang="nl-NL" dirty="0"/>
            </a:br>
            <a:r>
              <a:rPr lang="nl-NL" dirty="0"/>
              <a:t>ACHTERNAAM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73111245-8FED-4AED-883E-93D7C6585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9988" y="3724181"/>
            <a:ext cx="1758636" cy="51515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VOORNAAM</a:t>
            </a:r>
            <a:br>
              <a:rPr lang="nl-NL" dirty="0"/>
            </a:br>
            <a:r>
              <a:rPr lang="nl-NL" dirty="0"/>
              <a:t>ACHTERNAAM</a:t>
            </a:r>
          </a:p>
        </p:txBody>
      </p:sp>
      <p:sp>
        <p:nvSpPr>
          <p:cNvPr id="23" name="Tijdelijke aanduiding voor tekst 9">
            <a:extLst>
              <a:ext uri="{FF2B5EF4-FFF2-40B4-BE49-F238E27FC236}">
                <a16:creationId xmlns:a16="http://schemas.microsoft.com/office/drawing/2014/main" id="{8E34F2BD-5BC7-46DD-BB08-8027D18D715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81770" y="4329140"/>
            <a:ext cx="1758636" cy="649259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ecum</a:t>
            </a:r>
            <a:r>
              <a:rPr lang="nl-NL" dirty="0"/>
              <a:t> </a:t>
            </a:r>
            <a:r>
              <a:rPr lang="nl-NL" dirty="0" err="1"/>
              <a:t>remquunt</a:t>
            </a:r>
            <a:r>
              <a:rPr lang="nl-NL" dirty="0"/>
              <a:t> </a:t>
            </a:r>
            <a:r>
              <a:rPr lang="nl-NL" dirty="0" err="1"/>
              <a:t>adit</a:t>
            </a:r>
            <a:r>
              <a:rPr lang="nl-NL" dirty="0"/>
              <a:t> </a:t>
            </a:r>
            <a:r>
              <a:rPr lang="nl-NL" dirty="0" err="1"/>
              <a:t>ehent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moloreped</a:t>
            </a:r>
            <a:r>
              <a:rPr lang="nl-NL" dirty="0"/>
              <a:t> et fuga</a:t>
            </a:r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5F3DFB94-03D1-4AA3-A0AC-C8BF38BDEB2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09182" y="4329140"/>
            <a:ext cx="1758636" cy="649259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Ne as cumquam, quaturi quam qui nitia etur?</a:t>
            </a:r>
            <a:endParaRPr lang="nl-NL" dirty="0"/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03C5881C-1D09-4B85-B30B-FDCBE7A988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00735" y="4329139"/>
            <a:ext cx="1758636" cy="649259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Lorem ipsum ecum remquunt adit ehent aut et fuga</a:t>
            </a:r>
            <a:endParaRPr lang="nl-NL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182FCEAA-2C2A-456B-B80E-FDC36A4A51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4513" y="4329139"/>
            <a:ext cx="1758636" cy="649259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Ximus dolorepudae. Ciamus. Ur uibusa esedit eatquis doluptam id</a:t>
            </a:r>
            <a:endParaRPr lang="nl-NL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CCF8F866-007D-4003-97E8-3DED16C115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09988" y="4329139"/>
            <a:ext cx="1758636" cy="649259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Nulpa dunt ut odigendent ea seceat laborro oditin porum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62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478B6A9A-7105-4D4D-931C-4B6D21D331A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446213" y="2282825"/>
            <a:ext cx="1733550" cy="12271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>
                <a:solidFill>
                  <a:srgbClr val="46505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2" name="Tijdelijke aanduiding voor afbeelding 51">
            <a:extLst>
              <a:ext uri="{FF2B5EF4-FFF2-40B4-BE49-F238E27FC236}">
                <a16:creationId xmlns:a16="http://schemas.microsoft.com/office/drawing/2014/main" id="{A7F37B42-AA08-49BE-BF81-5F524CF00D3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151812" y="1256391"/>
            <a:ext cx="3619500" cy="46053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92BAD7FA-7817-4476-BA73-2B9927B27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CE1B1F-8CDC-40C7-8A2B-9363BFF412C3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5CF393F7-2CBE-4AB0-BD58-A3415FD80F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598" y="430095"/>
            <a:ext cx="3926545" cy="930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46505F"/>
                </a:solidFill>
              </a:defRPr>
            </a:lvl1pPr>
          </a:lstStyle>
          <a:p>
            <a:pPr lvl="0"/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INFOGRAFIEK</a:t>
            </a:r>
          </a:p>
        </p:txBody>
      </p:sp>
      <p:sp>
        <p:nvSpPr>
          <p:cNvPr id="28" name="Tijdelijke aanduiding voor tekst 26">
            <a:extLst>
              <a:ext uri="{FF2B5EF4-FFF2-40B4-BE49-F238E27FC236}">
                <a16:creationId xmlns:a16="http://schemas.microsoft.com/office/drawing/2014/main" id="{D8A3F94F-A198-4652-BFA8-1DA85D930E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6281" y="4209285"/>
            <a:ext cx="3557271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LOREM IPSUM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130E0C49-DB35-426D-8A8F-F4F51B43A4C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41813" y="1265238"/>
            <a:ext cx="3619500" cy="1964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360000" tIns="576000" rIns="360000" bIns="108000"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400">
                <a:solidFill>
                  <a:srgbClr val="46505F"/>
                </a:solidFill>
              </a:defRPr>
            </a:lvl1pPr>
          </a:lstStyle>
          <a:p>
            <a:pPr lvl="0"/>
            <a:r>
              <a:rPr lang="nl-NL" dirty="0"/>
              <a:t>Ab </a:t>
            </a:r>
            <a:r>
              <a:rPr lang="nl-NL" dirty="0" err="1"/>
              <a:t>imi</a:t>
            </a:r>
            <a:r>
              <a:rPr lang="nl-NL" dirty="0"/>
              <a:t>, </a:t>
            </a:r>
            <a:r>
              <a:rPr lang="nl-NL" dirty="0" err="1"/>
              <a:t>voluptatur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di tem et </a:t>
            </a:r>
            <a:r>
              <a:rPr lang="nl-NL" dirty="0" err="1"/>
              <a:t>reicimi</a:t>
            </a:r>
            <a:r>
              <a:rPr lang="nl-NL" dirty="0"/>
              <a:t> </a:t>
            </a:r>
            <a:r>
              <a:rPr lang="nl-NL" dirty="0" err="1"/>
              <a:t>nvelend</a:t>
            </a:r>
            <a:r>
              <a:rPr lang="nl-NL" dirty="0"/>
              <a:t> </a:t>
            </a:r>
            <a:r>
              <a:rPr lang="nl-NL" dirty="0" err="1"/>
              <a:t>eliqui</a:t>
            </a:r>
            <a:r>
              <a:rPr lang="nl-NL" dirty="0"/>
              <a:t> </a:t>
            </a:r>
            <a:r>
              <a:rPr lang="nl-NL" dirty="0" err="1"/>
              <a:t>sintoreste</a:t>
            </a:r>
            <a:r>
              <a:rPr lang="nl-NL" dirty="0"/>
              <a:t> </a:t>
            </a:r>
            <a:r>
              <a:rPr lang="nl-NL" dirty="0" err="1"/>
              <a:t>pratur</a:t>
            </a:r>
            <a:r>
              <a:rPr lang="nl-NL" dirty="0"/>
              <a:t>. Ferro que </a:t>
            </a:r>
            <a:r>
              <a:rPr lang="nl-NL" dirty="0" err="1"/>
              <a:t>etus</a:t>
            </a:r>
            <a:r>
              <a:rPr lang="nl-NL" dirty="0"/>
              <a:t>, et </a:t>
            </a:r>
            <a:r>
              <a:rPr lang="nl-NL" dirty="0" err="1"/>
              <a:t>hilic</a:t>
            </a:r>
            <a:r>
              <a:rPr lang="nl-NL" dirty="0"/>
              <a:t> tem. Et </a:t>
            </a:r>
            <a:r>
              <a:rPr lang="nl-NL" dirty="0" err="1"/>
              <a:t>volupta</a:t>
            </a:r>
            <a:r>
              <a:rPr lang="nl-NL" dirty="0"/>
              <a:t> </a:t>
            </a:r>
            <a:r>
              <a:rPr lang="nl-NL" dirty="0" err="1"/>
              <a:t>spidiam</a:t>
            </a:r>
            <a:r>
              <a:rPr lang="nl-NL" dirty="0"/>
              <a:t>, </a:t>
            </a:r>
            <a:r>
              <a:rPr lang="nl-NL" dirty="0" err="1"/>
              <a:t>eum</a:t>
            </a:r>
            <a:r>
              <a:rPr lang="nl-NL" dirty="0"/>
              <a:t>.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CFAE7AB8-6D8B-44B4-A655-24F3497B1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41814" y="1265238"/>
            <a:ext cx="3619499" cy="613604"/>
          </a:xfrm>
          <a:prstGeom prst="rect">
            <a:avLst/>
          </a:prstGeom>
        </p:spPr>
        <p:txBody>
          <a:bodyPr lIns="324000" tIns="72000"/>
          <a:lstStyle>
            <a:lvl1pPr marL="0" indent="0">
              <a:buNone/>
              <a:defRPr sz="4000" b="1">
                <a:solidFill>
                  <a:srgbClr val="46505F"/>
                </a:solidFill>
              </a:defRPr>
            </a:lvl1pPr>
          </a:lstStyle>
          <a:p>
            <a:pPr lvl="0"/>
            <a:r>
              <a:rPr lang="nl-NL" dirty="0"/>
              <a:t>€ 3.000.000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F102A415-418F-4B65-94F3-3FC7EEFA8DA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41812" y="3423062"/>
            <a:ext cx="3619500" cy="2447221"/>
          </a:xfrm>
          <a:prstGeom prst="rect">
            <a:avLst/>
          </a:prstGeom>
          <a:solidFill>
            <a:srgbClr val="46505F"/>
          </a:solidFill>
        </p:spPr>
        <p:txBody>
          <a:bodyPr lIns="360000" tIns="1512000" rIns="36000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Ab </a:t>
            </a:r>
            <a:r>
              <a:rPr lang="nl-NL" dirty="0" err="1"/>
              <a:t>imi</a:t>
            </a:r>
            <a:r>
              <a:rPr lang="nl-NL" dirty="0"/>
              <a:t>, </a:t>
            </a:r>
            <a:r>
              <a:rPr lang="nl-NL" dirty="0" err="1"/>
              <a:t>voluptatur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di tem et </a:t>
            </a:r>
            <a:r>
              <a:rPr lang="nl-NL" dirty="0" err="1"/>
              <a:t>reicimi</a:t>
            </a:r>
            <a:r>
              <a:rPr lang="nl-NL" dirty="0"/>
              <a:t> </a:t>
            </a:r>
            <a:r>
              <a:rPr lang="nl-NL" dirty="0" err="1"/>
              <a:t>nvelend</a:t>
            </a:r>
            <a:r>
              <a:rPr lang="nl-NL" dirty="0"/>
              <a:t> </a:t>
            </a:r>
            <a:r>
              <a:rPr lang="nl-NL" dirty="0" err="1"/>
              <a:t>eliqui</a:t>
            </a:r>
            <a:r>
              <a:rPr lang="nl-NL" dirty="0"/>
              <a:t> </a:t>
            </a:r>
            <a:r>
              <a:rPr lang="nl-NL" dirty="0" err="1"/>
              <a:t>sintoreste</a:t>
            </a:r>
            <a:r>
              <a:rPr lang="nl-NL" dirty="0"/>
              <a:t> </a:t>
            </a:r>
            <a:r>
              <a:rPr lang="nl-NL" dirty="0" err="1"/>
              <a:t>pratur</a:t>
            </a:r>
            <a:r>
              <a:rPr lang="nl-NL" dirty="0"/>
              <a:t>. Ferro que </a:t>
            </a:r>
            <a:r>
              <a:rPr lang="nl-NL" dirty="0" err="1"/>
              <a:t>etus</a:t>
            </a:r>
            <a:r>
              <a:rPr lang="nl-NL" dirty="0"/>
              <a:t>, et </a:t>
            </a:r>
            <a:r>
              <a:rPr lang="nl-NL" dirty="0" err="1"/>
              <a:t>hilic</a:t>
            </a:r>
            <a:r>
              <a:rPr lang="nl-NL" dirty="0"/>
              <a:t> tem. Et </a:t>
            </a:r>
            <a:r>
              <a:rPr lang="nl-NL" dirty="0" err="1"/>
              <a:t>volupta</a:t>
            </a:r>
            <a:r>
              <a:rPr lang="nl-NL" dirty="0"/>
              <a:t> </a:t>
            </a:r>
            <a:r>
              <a:rPr lang="nl-NL" dirty="0" err="1"/>
              <a:t>spidiam</a:t>
            </a:r>
            <a:r>
              <a:rPr lang="nl-NL" dirty="0"/>
              <a:t>.</a:t>
            </a:r>
          </a:p>
        </p:txBody>
      </p:sp>
      <p:sp>
        <p:nvSpPr>
          <p:cNvPr id="36" name="Tijdelijke aanduiding voor tekst 32">
            <a:extLst>
              <a:ext uri="{FF2B5EF4-FFF2-40B4-BE49-F238E27FC236}">
                <a16:creationId xmlns:a16="http://schemas.microsoft.com/office/drawing/2014/main" id="{5CE7796D-5507-4EAA-9CA8-C11D30527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41813" y="4372455"/>
            <a:ext cx="3619499" cy="568035"/>
          </a:xfrm>
          <a:prstGeom prst="rect">
            <a:avLst/>
          </a:prstGeom>
        </p:spPr>
        <p:txBody>
          <a:bodyPr lIns="324000" tIns="72000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delor</a:t>
            </a:r>
            <a:r>
              <a:rPr lang="nl-NL" dirty="0"/>
              <a:t> </a:t>
            </a:r>
            <a:r>
              <a:rPr lang="nl-NL" dirty="0" err="1"/>
              <a:t>serat</a:t>
            </a:r>
            <a:endParaRPr lang="nl-NL" dirty="0"/>
          </a:p>
        </p:txBody>
      </p:sp>
      <p:sp>
        <p:nvSpPr>
          <p:cNvPr id="37" name="Tijdelijke aanduiding voor tekst 32">
            <a:extLst>
              <a:ext uri="{FF2B5EF4-FFF2-40B4-BE49-F238E27FC236}">
                <a16:creationId xmlns:a16="http://schemas.microsoft.com/office/drawing/2014/main" id="{A8C31099-31DF-4C08-9FD1-BCB6CE1F52F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41813" y="3420052"/>
            <a:ext cx="3619499" cy="1035810"/>
          </a:xfrm>
          <a:prstGeom prst="rect">
            <a:avLst/>
          </a:prstGeom>
        </p:spPr>
        <p:txBody>
          <a:bodyPr lIns="324000" tIns="7200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73+</a:t>
            </a:r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6356B7F6-06B3-407B-8E0B-E9B193E27C5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494213" y="3509963"/>
            <a:ext cx="541811" cy="8620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500">
                <a:solidFill>
                  <a:srgbClr val="DC913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D944EA5A-5973-483D-9D75-B0A0C32C83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1813" y="3509963"/>
            <a:ext cx="1714500" cy="4953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162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nl-NL" dirty="0"/>
              <a:t>NOG MINDER</a:t>
            </a:r>
          </a:p>
        </p:txBody>
      </p:sp>
      <p:sp>
        <p:nvSpPr>
          <p:cNvPr id="44" name="Tijdelijke aanduiding voor tekst 42">
            <a:extLst>
              <a:ext uri="{FF2B5EF4-FFF2-40B4-BE49-F238E27FC236}">
                <a16:creationId xmlns:a16="http://schemas.microsoft.com/office/drawing/2014/main" id="{15F33714-E2C1-4A0B-8B47-A75598D9D5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436812" y="3502848"/>
            <a:ext cx="1714500" cy="4953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162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nl-NL" dirty="0"/>
              <a:t>NOG MINDER</a:t>
            </a:r>
          </a:p>
        </p:txBody>
      </p:sp>
      <p:sp>
        <p:nvSpPr>
          <p:cNvPr id="45" name="Tijdelijke aanduiding voor tekst 42">
            <a:extLst>
              <a:ext uri="{FF2B5EF4-FFF2-40B4-BE49-F238E27FC236}">
                <a16:creationId xmlns:a16="http://schemas.microsoft.com/office/drawing/2014/main" id="{5BDBF80A-C27B-4235-9F64-191BA717B38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31813" y="3124998"/>
            <a:ext cx="772054" cy="29505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72000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nl-NL" dirty="0"/>
              <a:t>MINDER</a:t>
            </a:r>
          </a:p>
        </p:txBody>
      </p:sp>
      <p:sp>
        <p:nvSpPr>
          <p:cNvPr id="46" name="Tijdelijke aanduiding voor tekst 42">
            <a:extLst>
              <a:ext uri="{FF2B5EF4-FFF2-40B4-BE49-F238E27FC236}">
                <a16:creationId xmlns:a16="http://schemas.microsoft.com/office/drawing/2014/main" id="{EC9A4918-EDDB-49FD-A775-F0945DD64A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79258" y="3120321"/>
            <a:ext cx="772054" cy="29505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72000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nl-NL" dirty="0"/>
              <a:t>MINDER</a:t>
            </a:r>
          </a:p>
        </p:txBody>
      </p:sp>
      <p:sp>
        <p:nvSpPr>
          <p:cNvPr id="47" name="Tijdelijke aanduiding voor tekst 32">
            <a:extLst>
              <a:ext uri="{FF2B5EF4-FFF2-40B4-BE49-F238E27FC236}">
                <a16:creationId xmlns:a16="http://schemas.microsoft.com/office/drawing/2014/main" id="{1C6AE146-C3D7-4822-9853-DE00533ADBE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1814" y="1265237"/>
            <a:ext cx="3619499" cy="1059431"/>
          </a:xfrm>
          <a:prstGeom prst="rect">
            <a:avLst/>
          </a:prstGeom>
        </p:spPr>
        <p:txBody>
          <a:bodyPr lIns="324000" tIns="144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98B8C1"/>
                </a:solidFill>
              </a:defRPr>
            </a:lvl1pPr>
          </a:lstStyle>
          <a:p>
            <a:pPr lvl="0"/>
            <a:r>
              <a:rPr lang="nl-NL" dirty="0"/>
              <a:t>ANIMET INVEN </a:t>
            </a:r>
          </a:p>
          <a:p>
            <a:pPr lvl="0"/>
            <a:r>
              <a:rPr lang="nl-NL" dirty="0"/>
              <a:t>DEL IPITATEM</a:t>
            </a:r>
          </a:p>
        </p:txBody>
      </p:sp>
      <p:sp>
        <p:nvSpPr>
          <p:cNvPr id="49" name="Tijdelijke aanduiding voor tekst 48">
            <a:extLst>
              <a:ext uri="{FF2B5EF4-FFF2-40B4-BE49-F238E27FC236}">
                <a16:creationId xmlns:a16="http://schemas.microsoft.com/office/drawing/2014/main" id="{86FE40E0-9863-4692-AD51-59F3BDD92A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51813" y="4899546"/>
            <a:ext cx="3619500" cy="970737"/>
          </a:xfrm>
          <a:prstGeom prst="rect">
            <a:avLst/>
          </a:prstGeom>
        </p:spPr>
        <p:txBody>
          <a:bodyPr lIns="180000" tIns="90000" rIns="18000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Ab </a:t>
            </a:r>
            <a:r>
              <a:rPr lang="nl-NL" dirty="0" err="1"/>
              <a:t>imi</a:t>
            </a:r>
            <a:r>
              <a:rPr lang="nl-NL" dirty="0"/>
              <a:t>, </a:t>
            </a:r>
            <a:r>
              <a:rPr lang="nl-NL" dirty="0" err="1"/>
              <a:t>voluptatur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di tem et </a:t>
            </a:r>
            <a:r>
              <a:rPr lang="nl-NL" dirty="0" err="1"/>
              <a:t>reicimi</a:t>
            </a:r>
            <a:r>
              <a:rPr lang="nl-NL" dirty="0"/>
              <a:t> </a:t>
            </a:r>
            <a:r>
              <a:rPr lang="nl-NL" dirty="0" err="1"/>
              <a:t>nvelend</a:t>
            </a:r>
            <a:r>
              <a:rPr lang="nl-NL" dirty="0"/>
              <a:t> </a:t>
            </a:r>
            <a:r>
              <a:rPr lang="nl-NL" dirty="0" err="1"/>
              <a:t>eliqui</a:t>
            </a:r>
            <a:r>
              <a:rPr lang="nl-NL" dirty="0"/>
              <a:t> </a:t>
            </a:r>
            <a:r>
              <a:rPr lang="nl-NL" dirty="0" err="1"/>
              <a:t>sintoreste</a:t>
            </a:r>
            <a:r>
              <a:rPr lang="nl-NL" dirty="0"/>
              <a:t> </a:t>
            </a:r>
            <a:r>
              <a:rPr lang="nl-NL" dirty="0" err="1"/>
              <a:t>pratur</a:t>
            </a:r>
            <a:r>
              <a:rPr lang="nl-NL" dirty="0"/>
              <a:t>. Ferro que </a:t>
            </a:r>
            <a:r>
              <a:rPr lang="nl-NL" dirty="0" err="1"/>
              <a:t>etus</a:t>
            </a:r>
            <a:r>
              <a:rPr lang="nl-NL" dirty="0"/>
              <a:t>, et </a:t>
            </a:r>
            <a:r>
              <a:rPr lang="nl-NL" dirty="0" err="1"/>
              <a:t>hilic</a:t>
            </a:r>
            <a:r>
              <a:rPr lang="nl-NL" dirty="0"/>
              <a:t> tem. Et </a:t>
            </a:r>
            <a:r>
              <a:rPr lang="nl-NL" dirty="0" err="1"/>
              <a:t>volupta</a:t>
            </a:r>
            <a:r>
              <a:rPr lang="nl-NL" dirty="0"/>
              <a:t> </a:t>
            </a:r>
            <a:r>
              <a:rPr lang="nl-NL" dirty="0" err="1"/>
              <a:t>spidiam</a:t>
            </a:r>
            <a:r>
              <a:rPr lang="nl-NL" dirty="0"/>
              <a:t>.</a:t>
            </a:r>
          </a:p>
        </p:txBody>
      </p:sp>
      <p:sp>
        <p:nvSpPr>
          <p:cNvPr id="50" name="Tijdelijke aanduiding voor tekst 32">
            <a:extLst>
              <a:ext uri="{FF2B5EF4-FFF2-40B4-BE49-F238E27FC236}">
                <a16:creationId xmlns:a16="http://schemas.microsoft.com/office/drawing/2014/main" id="{A9325D12-0C06-490B-896B-52A516571C8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51814" y="4236188"/>
            <a:ext cx="3619499" cy="1059431"/>
          </a:xfrm>
          <a:prstGeom prst="rect">
            <a:avLst/>
          </a:prstGeom>
        </p:spPr>
        <p:txBody>
          <a:bodyPr lIns="324000" tIns="144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98B8C1"/>
                </a:solidFill>
              </a:defRPr>
            </a:lvl1pPr>
          </a:lstStyle>
          <a:p>
            <a:pPr lvl="0"/>
            <a:r>
              <a:rPr lang="nl-NL" dirty="0"/>
              <a:t>BEGIN FASE</a:t>
            </a:r>
          </a:p>
        </p:txBody>
      </p:sp>
      <p:sp>
        <p:nvSpPr>
          <p:cNvPr id="54" name="Tijdelijke aanduiding voor afbeelding 53">
            <a:extLst>
              <a:ext uri="{FF2B5EF4-FFF2-40B4-BE49-F238E27FC236}">
                <a16:creationId xmlns:a16="http://schemas.microsoft.com/office/drawing/2014/main" id="{892A928E-6579-48FE-AAD5-2F2679AE27C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8507105" y="2407182"/>
            <a:ext cx="3120693" cy="19177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rgbClr val="DC913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6" name="Tijdelijke aanduiding voor tekst 55">
            <a:extLst>
              <a:ext uri="{FF2B5EF4-FFF2-40B4-BE49-F238E27FC236}">
                <a16:creationId xmlns:a16="http://schemas.microsoft.com/office/drawing/2014/main" id="{2059D1D8-3A61-4396-A029-A086AB8ADFD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07104" y="2709552"/>
            <a:ext cx="982971" cy="478394"/>
          </a:xfrm>
          <a:prstGeom prst="rect">
            <a:avLst/>
          </a:prstGeom>
        </p:spPr>
        <p:txBody>
          <a:bodyPr tIns="46800"/>
          <a:lstStyle>
            <a:lvl1pPr marL="0" indent="0" algn="ctr">
              <a:buNone/>
              <a:defRPr sz="3200" b="1">
                <a:solidFill>
                  <a:srgbClr val="DC9132"/>
                </a:solidFill>
              </a:defRPr>
            </a:lvl1pPr>
          </a:lstStyle>
          <a:p>
            <a:pPr lvl="0"/>
            <a:r>
              <a:rPr lang="nl-NL" dirty="0"/>
              <a:t>150</a:t>
            </a:r>
          </a:p>
        </p:txBody>
      </p:sp>
      <p:sp>
        <p:nvSpPr>
          <p:cNvPr id="57" name="Tijdelijke aanduiding voor tekst 55">
            <a:extLst>
              <a:ext uri="{FF2B5EF4-FFF2-40B4-BE49-F238E27FC236}">
                <a16:creationId xmlns:a16="http://schemas.microsoft.com/office/drawing/2014/main" id="{6217DE4B-2E02-4AC3-997F-56C6915FCEB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629880" y="3166979"/>
            <a:ext cx="982971" cy="478394"/>
          </a:xfrm>
          <a:prstGeom prst="rect">
            <a:avLst/>
          </a:prstGeom>
        </p:spPr>
        <p:txBody>
          <a:bodyPr tIns="46800"/>
          <a:lstStyle>
            <a:lvl1pPr marL="0" indent="0" algn="ctr">
              <a:buNone/>
              <a:defRPr sz="3200" b="1">
                <a:solidFill>
                  <a:srgbClr val="98B8C1"/>
                </a:solidFill>
              </a:defRPr>
            </a:lvl1pPr>
          </a:lstStyle>
          <a:p>
            <a:pPr lvl="0"/>
            <a:r>
              <a:rPr lang="nl-NL" dirty="0"/>
              <a:t>123</a:t>
            </a:r>
          </a:p>
        </p:txBody>
      </p:sp>
      <p:sp>
        <p:nvSpPr>
          <p:cNvPr id="59" name="Tijdelijke aanduiding voor tekst 58">
            <a:extLst>
              <a:ext uri="{FF2B5EF4-FFF2-40B4-BE49-F238E27FC236}">
                <a16:creationId xmlns:a16="http://schemas.microsoft.com/office/drawing/2014/main" id="{D1BD1AAA-206D-4A21-BC57-79452FA295B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96913" y="4810460"/>
            <a:ext cx="3556000" cy="10598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Ciam</a:t>
            </a:r>
            <a:r>
              <a:rPr lang="nl-NL" dirty="0"/>
              <a:t> </a:t>
            </a:r>
            <a:r>
              <a:rPr lang="nl-NL" dirty="0" err="1"/>
              <a:t>aboreptam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si </a:t>
            </a:r>
            <a:r>
              <a:rPr lang="nl-NL" dirty="0" err="1"/>
              <a:t>comnimo</a:t>
            </a:r>
            <a:br>
              <a:rPr lang="nl-NL" dirty="0"/>
            </a:br>
            <a:r>
              <a:rPr lang="nl-NL" dirty="0" err="1"/>
              <a:t>doluptatur</a:t>
            </a:r>
            <a:r>
              <a:rPr lang="nl-NL" dirty="0"/>
              <a:t> </a:t>
            </a:r>
            <a:r>
              <a:rPr lang="nl-NL" dirty="0" err="1"/>
              <a:t>audae</a:t>
            </a:r>
            <a:r>
              <a:rPr lang="nl-NL" dirty="0"/>
              <a:t> </a:t>
            </a:r>
            <a:r>
              <a:rPr lang="nl-NL" dirty="0" err="1"/>
              <a:t>nectem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/>
              <a:t>Tem </a:t>
            </a:r>
            <a:r>
              <a:rPr lang="nl-NL" dirty="0" err="1"/>
              <a:t>esequatur</a:t>
            </a:r>
            <a:r>
              <a:rPr lang="nl-NL" dirty="0"/>
              <a:t>? </a:t>
            </a:r>
            <a:r>
              <a:rPr lang="nl-NL" dirty="0" err="1"/>
              <a:t>Solorum</a:t>
            </a:r>
            <a:r>
              <a:rPr lang="nl-NL" dirty="0"/>
              <a:t> re </a:t>
            </a:r>
            <a:r>
              <a:rPr lang="nl-NL" dirty="0" err="1"/>
              <a:t>ipsam</a:t>
            </a:r>
            <a:r>
              <a:rPr lang="nl-NL" dirty="0"/>
              <a:t> et </a:t>
            </a:r>
            <a:br>
              <a:rPr lang="nl-NL" dirty="0"/>
            </a:br>
            <a:r>
              <a:rPr lang="nl-NL" dirty="0"/>
              <a:t>ut </a:t>
            </a:r>
            <a:r>
              <a:rPr lang="nl-NL" dirty="0" err="1"/>
              <a:t>iniam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640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0B9A4266-438A-4D0F-BD81-67D7FC97282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646767" y="3667125"/>
            <a:ext cx="9017000" cy="5048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rgbClr val="46505F"/>
                </a:solidFill>
              </a:defRPr>
            </a:lvl1pPr>
          </a:lstStyle>
          <a:p>
            <a:r>
              <a:rPr lang="nl-NL" dirty="0"/>
              <a:t>lijnen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1E6D15A7-AD78-4E67-B6C4-54409E4E637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143534" y="2547933"/>
            <a:ext cx="6014114" cy="6064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solidFill>
                  <a:srgbClr val="46505F"/>
                </a:solidFill>
              </a:defRPr>
            </a:lvl1pPr>
          </a:lstStyle>
          <a:p>
            <a:r>
              <a:rPr lang="nl-NL" dirty="0"/>
              <a:t>lijnen</a:t>
            </a:r>
          </a:p>
        </p:txBody>
      </p:sp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92BAD7FA-7817-4476-BA73-2B9927B27F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CE1B1F-8CDC-40C7-8A2B-9363BFF412C3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9" name="Tijdelijke aanduiding voor tekst 24">
            <a:extLst>
              <a:ext uri="{FF2B5EF4-FFF2-40B4-BE49-F238E27FC236}">
                <a16:creationId xmlns:a16="http://schemas.microsoft.com/office/drawing/2014/main" id="{5750F3AA-70A8-477E-9501-246B0C6903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598" y="375071"/>
            <a:ext cx="4372436" cy="1069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INFOGRAFIEK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72E4C51-029A-4092-9D46-B88D27D06F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49738" y="1223963"/>
            <a:ext cx="3816350" cy="6191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IGNIMUSCI REPRAE ES AUT </a:t>
            </a:r>
          </a:p>
          <a:p>
            <a:pPr lvl="0"/>
            <a:r>
              <a:rPr lang="nl-NL" dirty="0"/>
              <a:t>APERRUPTAE PORA PA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E685207-2A49-47F5-9F2D-0F1AA45BA0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600" y="3162300"/>
            <a:ext cx="2801938" cy="504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tIns="144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ODIASIM FACESTIORIO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3D3FBC8E-0A59-44C5-93FC-DA72868908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1387" y="3153833"/>
            <a:ext cx="2801938" cy="504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tIns="144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MOLORROVIT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AE065521-327E-4AE1-8781-CAD71779E6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0174" y="3153833"/>
            <a:ext cx="2801938" cy="504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tIns="144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ODIASIM FACESTIORIO</a:t>
            </a:r>
          </a:p>
        </p:txBody>
      </p:sp>
      <p:sp>
        <p:nvSpPr>
          <p:cNvPr id="18" name="Tijdelijke aanduiding voor tekst 14">
            <a:extLst>
              <a:ext uri="{FF2B5EF4-FFF2-40B4-BE49-F238E27FC236}">
                <a16:creationId xmlns:a16="http://schemas.microsoft.com/office/drawing/2014/main" id="{FE8564BD-3516-49C9-B9FC-B58470ADC5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4475" y="4263604"/>
            <a:ext cx="2801938" cy="5048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144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ODIASIM FACESTIORIO</a:t>
            </a:r>
          </a:p>
        </p:txBody>
      </p:sp>
      <p:sp>
        <p:nvSpPr>
          <p:cNvPr id="19" name="Tijdelijke aanduiding voor tekst 14">
            <a:extLst>
              <a:ext uri="{FF2B5EF4-FFF2-40B4-BE49-F238E27FC236}">
                <a16:creationId xmlns:a16="http://schemas.microsoft.com/office/drawing/2014/main" id="{9B811C12-45D0-4C90-8379-587E47919E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41675" y="4263604"/>
            <a:ext cx="2801938" cy="5048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144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ESTRUM NONE CONET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F05A085A-8FF0-42BE-B0AB-AC58AF0DDD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9987" y="4263604"/>
            <a:ext cx="2801938" cy="5048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144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OMMOLUPISQUI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9D3498A0-47CA-4692-B638-BE30B2DC4F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58299" y="4264558"/>
            <a:ext cx="2801938" cy="5048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tIns="14400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ODIASIM FACESTIORIO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23C342AB-72F7-4463-A1D5-E46441DCC3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49738" y="1918338"/>
            <a:ext cx="3816350" cy="575626"/>
          </a:xfrm>
          <a:prstGeom prst="rect">
            <a:avLst/>
          </a:prstGeom>
        </p:spPr>
        <p:txBody>
          <a:bodyPr tIns="0"/>
          <a:lstStyle>
            <a:lvl1pPr marL="0" indent="0" algn="ctr">
              <a:buNone/>
              <a:defRPr sz="1600">
                <a:solidFill>
                  <a:srgbClr val="46505F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/>
              <a:t>Bit, que et liquidus a dit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tquiatisimet</a:t>
            </a:r>
            <a:r>
              <a:rPr lang="fr-FR" dirty="0"/>
              <a:t> </a:t>
            </a:r>
            <a:r>
              <a:rPr lang="fr-FR" dirty="0" err="1"/>
              <a:t>quisi</a:t>
            </a:r>
            <a:r>
              <a:rPr lang="fr-FR" dirty="0"/>
              <a:t> as </a:t>
            </a:r>
            <a:r>
              <a:rPr lang="fr-FR" dirty="0" err="1"/>
              <a:t>paritat</a:t>
            </a:r>
            <a:endParaRPr lang="nl-NL" dirty="0"/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231238BE-F2F8-4722-A516-EF9DD566393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4475" y="4986337"/>
            <a:ext cx="2801938" cy="101758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500">
                <a:solidFill>
                  <a:srgbClr val="32728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/>
              <a:t>Nus </a:t>
            </a:r>
            <a:r>
              <a:rPr lang="fr-FR" dirty="0" err="1"/>
              <a:t>maximi</a:t>
            </a:r>
            <a:r>
              <a:rPr lang="fr-FR" dirty="0"/>
              <a:t>, tem </a:t>
            </a:r>
            <a:r>
              <a:rPr lang="fr-FR" dirty="0" err="1"/>
              <a:t>nam</a:t>
            </a:r>
            <a:r>
              <a:rPr lang="fr-FR" dirty="0"/>
              <a:t>, </a:t>
            </a:r>
            <a:r>
              <a:rPr lang="fr-FR" dirty="0" err="1"/>
              <a:t>occus</a:t>
            </a:r>
            <a:r>
              <a:rPr lang="fr-FR" dirty="0"/>
              <a:t> </a:t>
            </a:r>
            <a:r>
              <a:rPr lang="fr-FR" dirty="0" err="1"/>
              <a:t>estrum</a:t>
            </a:r>
            <a:r>
              <a:rPr lang="fr-FR" dirty="0"/>
              <a:t> none </a:t>
            </a:r>
            <a:r>
              <a:rPr lang="fr-FR" dirty="0" err="1"/>
              <a:t>conet</a:t>
            </a:r>
            <a:r>
              <a:rPr lang="fr-FR" dirty="0"/>
              <a:t> </a:t>
            </a:r>
            <a:r>
              <a:rPr lang="fr-FR" dirty="0" err="1"/>
              <a:t>ommolupisqui</a:t>
            </a:r>
            <a:r>
              <a:rPr lang="fr-FR" dirty="0"/>
              <a:t> </a:t>
            </a:r>
            <a:r>
              <a:rPr lang="fr-FR" dirty="0" err="1"/>
              <a:t>ium</a:t>
            </a:r>
            <a:r>
              <a:rPr lang="fr-FR" dirty="0"/>
              <a:t> </a:t>
            </a:r>
            <a:r>
              <a:rPr lang="fr-FR" dirty="0" err="1"/>
              <a:t>hitat</a:t>
            </a:r>
            <a:r>
              <a:rPr lang="fr-FR" dirty="0"/>
              <a:t> ra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ut </a:t>
            </a:r>
            <a:r>
              <a:rPr lang="fr-FR" dirty="0" err="1"/>
              <a:t>veniaspit</a:t>
            </a:r>
            <a:r>
              <a:rPr lang="fr-FR" dirty="0"/>
              <a:t>.</a:t>
            </a:r>
            <a:endParaRPr lang="nl-NL" dirty="0"/>
          </a:p>
        </p:txBody>
      </p:sp>
      <p:sp>
        <p:nvSpPr>
          <p:cNvPr id="27" name="Tijdelijke aanduiding voor tekst 24">
            <a:extLst>
              <a:ext uri="{FF2B5EF4-FFF2-40B4-BE49-F238E27FC236}">
                <a16:creationId xmlns:a16="http://schemas.microsoft.com/office/drawing/2014/main" id="{D3639D60-9F81-453E-8382-F91E25AC5C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41675" y="4986337"/>
            <a:ext cx="2801938" cy="101758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500">
                <a:solidFill>
                  <a:srgbClr val="32728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err="1"/>
              <a:t>Doluptas</a:t>
            </a:r>
            <a:r>
              <a:rPr lang="fr-FR" dirty="0"/>
              <a:t> </a:t>
            </a:r>
            <a:r>
              <a:rPr lang="fr-FR" dirty="0" err="1"/>
              <a:t>pitatium</a:t>
            </a:r>
            <a:r>
              <a:rPr lang="fr-FR" dirty="0"/>
              <a:t> </a:t>
            </a:r>
            <a:r>
              <a:rPr lang="fr-FR" dirty="0" err="1"/>
              <a:t>quasper</a:t>
            </a:r>
            <a:r>
              <a:rPr lang="fr-FR" dirty="0"/>
              <a:t> </a:t>
            </a:r>
            <a:r>
              <a:rPr lang="fr-FR" dirty="0" err="1"/>
              <a:t>eptiat</a:t>
            </a:r>
            <a:r>
              <a:rPr lang="fr-FR" dirty="0"/>
              <a:t> </a:t>
            </a:r>
            <a:r>
              <a:rPr lang="fr-FR" dirty="0" err="1"/>
              <a:t>offic</a:t>
            </a:r>
            <a:r>
              <a:rPr lang="fr-FR" dirty="0"/>
              <a:t> te </a:t>
            </a:r>
            <a:r>
              <a:rPr lang="fr-FR" dirty="0" err="1"/>
              <a:t>nectat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nonsequat</a:t>
            </a:r>
            <a:r>
              <a:rPr lang="fr-FR" dirty="0"/>
              <a:t>.</a:t>
            </a:r>
            <a:endParaRPr lang="nl-NL" dirty="0"/>
          </a:p>
        </p:txBody>
      </p:sp>
      <p:sp>
        <p:nvSpPr>
          <p:cNvPr id="28" name="Tijdelijke aanduiding voor tekst 24">
            <a:extLst>
              <a:ext uri="{FF2B5EF4-FFF2-40B4-BE49-F238E27FC236}">
                <a16:creationId xmlns:a16="http://schemas.microsoft.com/office/drawing/2014/main" id="{F3FD8D34-76C5-4F16-87E7-435C36813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9987" y="4986337"/>
            <a:ext cx="2801938" cy="101758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500">
                <a:solidFill>
                  <a:srgbClr val="32728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err="1"/>
              <a:t>Odit</a:t>
            </a:r>
            <a:r>
              <a:rPr lang="fr-FR" dirty="0"/>
              <a:t> in </a:t>
            </a:r>
            <a:r>
              <a:rPr lang="fr-FR" dirty="0" err="1"/>
              <a:t>pero</a:t>
            </a:r>
            <a:r>
              <a:rPr lang="fr-FR" dirty="0"/>
              <a:t> </a:t>
            </a:r>
            <a:r>
              <a:rPr lang="fr-FR" dirty="0" err="1"/>
              <a:t>omnisqui</a:t>
            </a:r>
            <a:r>
              <a:rPr lang="fr-FR" dirty="0"/>
              <a:t> </a:t>
            </a:r>
            <a:r>
              <a:rPr lang="fr-FR" dirty="0" err="1"/>
              <a:t>idi</a:t>
            </a:r>
            <a:r>
              <a:rPr lang="fr-FR" dirty="0"/>
              <a:t> qui </a:t>
            </a:r>
            <a:r>
              <a:rPr lang="fr-FR" dirty="0" err="1"/>
              <a:t>iducime</a:t>
            </a:r>
            <a:r>
              <a:rPr lang="fr-FR" dirty="0"/>
              <a:t> </a:t>
            </a:r>
            <a:r>
              <a:rPr lang="fr-FR" dirty="0" err="1"/>
              <a:t>nimil</a:t>
            </a:r>
            <a:r>
              <a:rPr lang="fr-FR" dirty="0"/>
              <a:t> </a:t>
            </a:r>
            <a:r>
              <a:rPr lang="fr-FR" dirty="0" err="1"/>
              <a:t>molorrovit</a:t>
            </a:r>
            <a:r>
              <a:rPr lang="fr-FR" dirty="0"/>
              <a:t> ut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temolor</a:t>
            </a:r>
            <a:r>
              <a:rPr lang="fr-FR" dirty="0"/>
              <a:t> </a:t>
            </a:r>
            <a:r>
              <a:rPr lang="fr-FR" dirty="0" err="1"/>
              <a:t>maios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ant</a:t>
            </a:r>
            <a:r>
              <a:rPr lang="fr-FR" dirty="0"/>
              <a:t> officias </a:t>
            </a:r>
            <a:r>
              <a:rPr lang="fr-FR" dirty="0" err="1"/>
              <a:t>doluptatatur</a:t>
            </a:r>
            <a:endParaRPr lang="nl-NL" dirty="0"/>
          </a:p>
        </p:txBody>
      </p:sp>
      <p:sp>
        <p:nvSpPr>
          <p:cNvPr id="29" name="Tijdelijke aanduiding voor tekst 24">
            <a:extLst>
              <a:ext uri="{FF2B5EF4-FFF2-40B4-BE49-F238E27FC236}">
                <a16:creationId xmlns:a16="http://schemas.microsoft.com/office/drawing/2014/main" id="{262B72A9-E95A-4550-9C4F-E7C460315E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58299" y="4986337"/>
            <a:ext cx="2801938" cy="101758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buNone/>
              <a:defRPr sz="1500">
                <a:solidFill>
                  <a:srgbClr val="327284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/>
              <a:t>To </a:t>
            </a:r>
            <a:r>
              <a:rPr lang="fr-FR" dirty="0" err="1"/>
              <a:t>beaquate</a:t>
            </a:r>
            <a:r>
              <a:rPr lang="fr-FR" dirty="0"/>
              <a:t> </a:t>
            </a:r>
            <a:r>
              <a:rPr lang="fr-FR" dirty="0" err="1"/>
              <a:t>perorrorupic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tent</a:t>
            </a:r>
            <a:r>
              <a:rPr lang="fr-FR" dirty="0"/>
              <a:t> At </a:t>
            </a:r>
            <a:r>
              <a:rPr lang="fr-FR" dirty="0" err="1"/>
              <a:t>officidestis</a:t>
            </a:r>
            <a:r>
              <a:rPr lang="fr-FR" dirty="0"/>
              <a:t> ad </a:t>
            </a:r>
            <a:r>
              <a:rPr lang="fr-FR" dirty="0" err="1"/>
              <a:t>magnis</a:t>
            </a:r>
            <a:r>
              <a:rPr lang="fr-FR" dirty="0"/>
              <a:t> arum </a:t>
            </a:r>
            <a:r>
              <a:rPr lang="fr-FR" dirty="0" err="1"/>
              <a:t>laut</a:t>
            </a:r>
            <a:r>
              <a:rPr lang="fr-FR" dirty="0"/>
              <a:t> est, </a:t>
            </a:r>
            <a:r>
              <a:rPr lang="fr-FR" dirty="0" err="1"/>
              <a:t>tectas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, </a:t>
            </a:r>
            <a:r>
              <a:rPr lang="fr-FR" dirty="0" err="1"/>
              <a:t>utam</a:t>
            </a:r>
            <a:r>
              <a:rPr lang="fr-FR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58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6951D63B-BE91-4996-80C0-8CDB5ECEB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jdelijke aanduiding voor tekst 20">
            <a:extLst>
              <a:ext uri="{FF2B5EF4-FFF2-40B4-BE49-F238E27FC236}">
                <a16:creationId xmlns:a16="http://schemas.microsoft.com/office/drawing/2014/main" id="{710A8EEF-F608-490A-AF5B-83960023FC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610" y="5612934"/>
            <a:ext cx="3481349" cy="221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id="{3174E76B-98E1-4847-90BB-A4C86824D0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9611" y="5366572"/>
            <a:ext cx="11314709" cy="221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97F399B5-AA0B-481F-AE33-D7CB88A78E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611" y="2732989"/>
            <a:ext cx="4415627" cy="2153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Sub kop over meerdere regels</a:t>
            </a:r>
            <a:br>
              <a:rPr lang="nl-NL" dirty="0"/>
            </a:b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ecum</a:t>
            </a:r>
            <a:r>
              <a:rPr lang="nl-NL" dirty="0"/>
              <a:t> </a:t>
            </a:r>
            <a:r>
              <a:rPr lang="nl-NL" dirty="0" err="1"/>
              <a:t>remquunt</a:t>
            </a:r>
            <a:br>
              <a:rPr lang="nl-NL" dirty="0"/>
            </a:br>
            <a:r>
              <a:rPr lang="nl-NL" dirty="0" err="1"/>
              <a:t>Adit</a:t>
            </a:r>
            <a:r>
              <a:rPr lang="nl-NL" dirty="0"/>
              <a:t> </a:t>
            </a:r>
            <a:r>
              <a:rPr lang="nl-NL" dirty="0" err="1"/>
              <a:t>eictae</a:t>
            </a:r>
            <a:r>
              <a:rPr lang="nl-NL" dirty="0"/>
              <a:t> </a:t>
            </a:r>
            <a:r>
              <a:rPr lang="nl-NL" dirty="0" err="1"/>
              <a:t>voluptatione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1C6B4031-F445-4476-9E65-C1240FD3A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611" y="998986"/>
            <a:ext cx="11412777" cy="49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KOP REGEL ÉÉN</a:t>
            </a:r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B3F943BA-4D21-4F33-A71C-AE1FFDE4FC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610" y="1497210"/>
            <a:ext cx="11412777" cy="10732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HOOFDKOP REGEL </a:t>
            </a:r>
            <a:br>
              <a:rPr lang="nl-NL" dirty="0"/>
            </a:br>
            <a:r>
              <a:rPr lang="nl-NL" dirty="0"/>
              <a:t>TWEE HIER</a:t>
            </a:r>
          </a:p>
        </p:txBody>
      </p:sp>
    </p:spTree>
    <p:extLst>
      <p:ext uri="{BB962C8B-B14F-4D97-AF65-F5344CB8AC3E}">
        <p14:creationId xmlns:p14="http://schemas.microsoft.com/office/powerpoint/2010/main" val="369273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grote icoo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2EC690-E729-40A7-AA9E-95C4BD946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65" y="1702753"/>
            <a:ext cx="2057065" cy="14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8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F83126-2589-4D2B-81EC-7E36FAB1A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94" y="296396"/>
            <a:ext cx="3605791" cy="360579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</p:spTree>
    <p:extLst>
      <p:ext uri="{BB962C8B-B14F-4D97-AF65-F5344CB8AC3E}">
        <p14:creationId xmlns:p14="http://schemas.microsoft.com/office/powerpoint/2010/main" val="324356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uw en vastgo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FED067-F680-4B48-AECC-F46A5758C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04" y="183580"/>
            <a:ext cx="3605791" cy="360579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</p:spTree>
    <p:extLst>
      <p:ext uri="{BB962C8B-B14F-4D97-AF65-F5344CB8AC3E}">
        <p14:creationId xmlns:p14="http://schemas.microsoft.com/office/powerpoint/2010/main" val="43003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ndel en 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E8284B-06A4-4C51-91C1-F9EABC9E3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1" y="770464"/>
            <a:ext cx="3605791" cy="360579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</p:spTree>
    <p:extLst>
      <p:ext uri="{BB962C8B-B14F-4D97-AF65-F5344CB8AC3E}">
        <p14:creationId xmlns:p14="http://schemas.microsoft.com/office/powerpoint/2010/main" val="163872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akindust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7395EA-9F65-4EFD-B455-07BC2EA74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12" y="1641286"/>
            <a:ext cx="1630683" cy="1423419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</p:spTree>
    <p:extLst>
      <p:ext uri="{BB962C8B-B14F-4D97-AF65-F5344CB8AC3E}">
        <p14:creationId xmlns:p14="http://schemas.microsoft.com/office/powerpoint/2010/main" val="3971937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li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C8EF48-3C6E-4C38-B99B-5224CD353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57" y="354829"/>
            <a:ext cx="3605791" cy="360579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</p:spTree>
    <p:extLst>
      <p:ext uri="{BB962C8B-B14F-4D97-AF65-F5344CB8AC3E}">
        <p14:creationId xmlns:p14="http://schemas.microsoft.com/office/powerpoint/2010/main" val="3370331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48871D-95E4-4A14-BF83-B60AB30E7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57" y="439284"/>
            <a:ext cx="3605791" cy="360579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</p:spTree>
    <p:extLst>
      <p:ext uri="{BB962C8B-B14F-4D97-AF65-F5344CB8AC3E}">
        <p14:creationId xmlns:p14="http://schemas.microsoft.com/office/powerpoint/2010/main" val="3128200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EB4FB303-2EC0-4D79-B07D-5E0FF94A9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239" y="2532065"/>
            <a:ext cx="5521324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77E3BCE-E6F3-4D22-BCC1-24A46F5E70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237" y="2890203"/>
            <a:ext cx="5521325" cy="3110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buSzPct val="140000"/>
              <a:defRPr sz="1900"/>
            </a:lvl1pPr>
          </a:lstStyle>
          <a:p>
            <a:pPr lvl="0"/>
            <a:r>
              <a:rPr lang="nl-NL" dirty="0" err="1"/>
              <a:t>Dolesto</a:t>
            </a:r>
            <a:r>
              <a:rPr lang="nl-NL" dirty="0"/>
              <a:t> </a:t>
            </a:r>
            <a:r>
              <a:rPr lang="nl-NL" dirty="0" err="1"/>
              <a:t>cone</a:t>
            </a:r>
            <a:r>
              <a:rPr lang="nl-NL" dirty="0"/>
              <a:t> non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quatius</a:t>
            </a:r>
            <a:r>
              <a:rPr lang="nl-NL" dirty="0"/>
              <a:t> </a:t>
            </a:r>
            <a:r>
              <a:rPr lang="nl-NL" dirty="0" err="1"/>
              <a:t>dolorernatus</a:t>
            </a:r>
            <a:r>
              <a:rPr lang="nl-NL" dirty="0"/>
              <a:t> </a:t>
            </a:r>
            <a:r>
              <a:rPr lang="nl-NL" dirty="0" err="1"/>
              <a:t>quatessunt</a:t>
            </a:r>
            <a:r>
              <a:rPr lang="nl-NL" dirty="0"/>
              <a:t>, </a:t>
            </a:r>
            <a:r>
              <a:rPr lang="nl-NL" dirty="0" err="1"/>
              <a:t>sequias</a:t>
            </a:r>
            <a:r>
              <a:rPr lang="nl-NL" dirty="0"/>
              <a:t> </a:t>
            </a:r>
            <a:r>
              <a:rPr lang="nl-NL" dirty="0" err="1"/>
              <a:t>iur</a:t>
            </a:r>
            <a:r>
              <a:rPr lang="nl-NL" dirty="0"/>
              <a:t> mos as </a:t>
            </a:r>
            <a:r>
              <a:rPr lang="nl-NL" dirty="0" err="1"/>
              <a:t>doloriti</a:t>
            </a:r>
            <a:r>
              <a:rPr lang="nl-NL" dirty="0"/>
              <a:t> culpa </a:t>
            </a:r>
            <a:r>
              <a:rPr lang="nl-NL" dirty="0" err="1"/>
              <a:t>quunt</a:t>
            </a:r>
            <a:r>
              <a:rPr lang="nl-NL" dirty="0"/>
              <a:t>. </a:t>
            </a:r>
            <a:r>
              <a:rPr lang="nl-NL" dirty="0" err="1"/>
              <a:t>Luptur</a:t>
            </a:r>
            <a:r>
              <a:rPr lang="nl-NL" dirty="0"/>
              <a:t>?</a:t>
            </a:r>
          </a:p>
          <a:p>
            <a:pPr lvl="0"/>
            <a:r>
              <a:rPr lang="nl-NL" dirty="0" err="1"/>
              <a:t>Enderum</a:t>
            </a:r>
            <a:r>
              <a:rPr lang="nl-NL" dirty="0"/>
              <a:t> </a:t>
            </a:r>
            <a:r>
              <a:rPr lang="nl-NL" dirty="0" err="1"/>
              <a:t>venimil</a:t>
            </a:r>
            <a:r>
              <a:rPr lang="nl-NL" dirty="0"/>
              <a:t> </a:t>
            </a:r>
            <a:r>
              <a:rPr lang="nl-NL" dirty="0" err="1"/>
              <a:t>incit</a:t>
            </a:r>
            <a:r>
              <a:rPr lang="nl-NL" dirty="0"/>
              <a:t> </a:t>
            </a:r>
            <a:r>
              <a:rPr lang="nl-NL" dirty="0" err="1"/>
              <a:t>quaecab</a:t>
            </a:r>
            <a:r>
              <a:rPr lang="nl-NL" dirty="0"/>
              <a:t> </a:t>
            </a:r>
            <a:r>
              <a:rPr lang="nl-NL" dirty="0" err="1"/>
              <a:t>oresend</a:t>
            </a:r>
            <a:r>
              <a:rPr lang="nl-NL" dirty="0"/>
              <a:t> </a:t>
            </a:r>
            <a:r>
              <a:rPr lang="nl-NL" dirty="0" err="1"/>
              <a:t>elleni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ditatem</a:t>
            </a:r>
            <a:r>
              <a:rPr lang="nl-NL" dirty="0"/>
              <a:t> </a:t>
            </a:r>
            <a:r>
              <a:rPr lang="nl-NL" dirty="0" err="1"/>
              <a:t>labore</a:t>
            </a:r>
            <a:endParaRPr lang="nl-NL" dirty="0"/>
          </a:p>
          <a:p>
            <a:pPr lvl="0"/>
            <a:r>
              <a:rPr lang="nl-NL" dirty="0" err="1"/>
              <a:t>Nosae</a:t>
            </a:r>
            <a:r>
              <a:rPr lang="nl-NL" dirty="0"/>
              <a:t> si </a:t>
            </a:r>
            <a:r>
              <a:rPr lang="nl-NL" dirty="0" err="1"/>
              <a:t>cus</a:t>
            </a:r>
            <a:r>
              <a:rPr lang="nl-NL" dirty="0"/>
              <a:t> ut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omnim</a:t>
            </a:r>
            <a:r>
              <a:rPr lang="nl-NL" dirty="0"/>
              <a:t> es </a:t>
            </a:r>
            <a:r>
              <a:rPr lang="nl-NL" dirty="0" err="1"/>
              <a:t>atiae</a:t>
            </a:r>
            <a:r>
              <a:rPr lang="nl-NL" dirty="0"/>
              <a:t> non </a:t>
            </a:r>
            <a:r>
              <a:rPr lang="nl-NL" dirty="0" err="1"/>
              <a:t>aceatur</a:t>
            </a:r>
            <a:r>
              <a:rPr lang="nl-NL" dirty="0"/>
              <a:t>?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sequaep</a:t>
            </a:r>
            <a:r>
              <a:rPr lang="nl-NL" dirty="0"/>
              <a:t> </a:t>
            </a:r>
            <a:r>
              <a:rPr lang="nl-NL" dirty="0" err="1"/>
              <a:t>taquunt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soluptat</a:t>
            </a:r>
            <a:r>
              <a:rPr lang="nl-NL" dirty="0"/>
              <a:t> </a:t>
            </a:r>
            <a:r>
              <a:rPr lang="nl-NL" dirty="0" err="1"/>
              <a:t>latiur</a:t>
            </a:r>
            <a:r>
              <a:rPr lang="nl-NL" dirty="0"/>
              <a:t>?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446D985-747F-4DAD-8222-489928E4C3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237" y="587059"/>
            <a:ext cx="5521325" cy="176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et. </a:t>
            </a:r>
          </a:p>
        </p:txBody>
      </p:sp>
      <p:sp>
        <p:nvSpPr>
          <p:cNvPr id="25" name="Tijdelijke aanduiding voor tekst 49">
            <a:extLst>
              <a:ext uri="{FF2B5EF4-FFF2-40B4-BE49-F238E27FC236}">
                <a16:creationId xmlns:a16="http://schemas.microsoft.com/office/drawing/2014/main" id="{8A4443A9-C600-4189-9837-0FAF2AE10A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226809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1992432-E947-4F8D-A8EF-6D5B4EC03D5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0EFA53-6968-486E-B74E-6EE546252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14" y="486447"/>
            <a:ext cx="3605791" cy="360579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0F8BD1-F271-4FA5-AE40-C2C351903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692" y="3528750"/>
            <a:ext cx="4468813" cy="21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SLIDE MET </a:t>
            </a:r>
            <a:br>
              <a:rPr lang="nl-NL" dirty="0"/>
            </a:br>
            <a:r>
              <a:rPr lang="nl-NL" dirty="0"/>
              <a:t>GROTE ICOON </a:t>
            </a:r>
            <a:br>
              <a:rPr lang="nl-NL" dirty="0"/>
            </a:br>
            <a:r>
              <a:rPr lang="nl-NL" dirty="0"/>
              <a:t>EN TEKST</a:t>
            </a:r>
          </a:p>
        </p:txBody>
      </p:sp>
    </p:spTree>
    <p:extLst>
      <p:ext uri="{BB962C8B-B14F-4D97-AF65-F5344CB8AC3E}">
        <p14:creationId xmlns:p14="http://schemas.microsoft.com/office/powerpoint/2010/main" val="39595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883ABA-D7D3-4CB2-BD5D-85AAC7AF4D1D}"/>
              </a:ext>
            </a:extLst>
          </p:cNvPr>
          <p:cNvSpPr txBox="1"/>
          <p:nvPr userDrawn="1"/>
        </p:nvSpPr>
        <p:spPr>
          <a:xfrm>
            <a:off x="2231632" y="2000804"/>
            <a:ext cx="825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Wilt u altijd op de hoogte zijn van het laatste juridische nieuws?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Volg ons op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34E9C8-5907-415A-A7C0-067A21CAE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17" y="2486413"/>
            <a:ext cx="3197567" cy="10011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560BAAE-7336-4289-944B-093507D36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53" y="2486413"/>
            <a:ext cx="2227483" cy="22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6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3D6FD5F-7490-4778-98E3-3222E31AD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9" y="2306320"/>
            <a:ext cx="1660415" cy="172396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6911EC-68C1-4784-A8A8-B3FCB8DD5930}"/>
              </a:ext>
            </a:extLst>
          </p:cNvPr>
          <p:cNvSpPr txBox="1"/>
          <p:nvPr userDrawn="1"/>
        </p:nvSpPr>
        <p:spPr>
          <a:xfrm>
            <a:off x="1778000" y="2937469"/>
            <a:ext cx="352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b="0" i="0" u="none" strike="noStrike" kern="1200" baseline="0" dirty="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rPr>
              <a:t>AANDACHT VERBINDT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EBDD23C-F6EA-4DBE-9BF9-7635AF54C277}"/>
              </a:ext>
            </a:extLst>
          </p:cNvPr>
          <p:cNvSpPr txBox="1"/>
          <p:nvPr userDrawn="1"/>
        </p:nvSpPr>
        <p:spPr>
          <a:xfrm>
            <a:off x="6963934" y="2983635"/>
            <a:ext cx="435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0" i="0" u="none" strike="noStrike" kern="1200" baseline="0" dirty="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rPr>
              <a:t>dehaanlaw.nl  |  info@dehaanlaw.nl</a:t>
            </a:r>
          </a:p>
        </p:txBody>
      </p:sp>
    </p:spTree>
    <p:extLst>
      <p:ext uri="{BB962C8B-B14F-4D97-AF65-F5344CB8AC3E}">
        <p14:creationId xmlns:p14="http://schemas.microsoft.com/office/powerpoint/2010/main" val="360598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F8CF686-137A-4358-AAA2-2ADA8A8F17B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200">
                <a:solidFill>
                  <a:srgbClr val="DC9132"/>
                </a:solidFill>
              </a:defRPr>
            </a:lvl1pPr>
          </a:lstStyle>
          <a:p>
            <a:r>
              <a:rPr lang="nl-NL" dirty="0"/>
              <a:t>Nieuwe afbeelding plaatsen en dan naar achtergrond zetten zodat watermerk zichtbaar wordt.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2B617892-0E29-48FC-B37A-1A0D2A274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010" y="5703950"/>
            <a:ext cx="3481349" cy="221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id="{A7C2FAD6-6BC7-484E-AEF3-4C45A1FDD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011" y="5457588"/>
            <a:ext cx="11314709" cy="221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97F399B5-AA0B-481F-AE33-D7CB88A78E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611" y="2732989"/>
            <a:ext cx="4415627" cy="1735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Sub kop over meerdere regels </a:t>
            </a:r>
            <a:br>
              <a:rPr lang="nl-NL" dirty="0"/>
            </a:b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ecum</a:t>
            </a:r>
            <a:r>
              <a:rPr lang="nl-NL" dirty="0"/>
              <a:t> </a:t>
            </a:r>
            <a:r>
              <a:rPr lang="nl-NL" dirty="0" err="1"/>
              <a:t>remquunt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adit</a:t>
            </a:r>
            <a:r>
              <a:rPr lang="nl-NL" dirty="0"/>
              <a:t> </a:t>
            </a:r>
            <a:r>
              <a:rPr lang="nl-NL" dirty="0" err="1"/>
              <a:t>eictae</a:t>
            </a:r>
            <a:r>
              <a:rPr lang="nl-NL" dirty="0"/>
              <a:t> </a:t>
            </a:r>
            <a:r>
              <a:rPr lang="nl-NL" dirty="0" err="1"/>
              <a:t>voluptatione</a:t>
            </a:r>
            <a:endParaRPr lang="nl-NL" dirty="0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F76D5C66-9773-4B4B-BC71-93A1C2472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610" y="1537834"/>
            <a:ext cx="801655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  <a:lvl2pPr marL="457200" indent="0">
              <a:buNone/>
              <a:defRPr sz="3300" b="1">
                <a:solidFill>
                  <a:schemeClr val="bg1"/>
                </a:solidFill>
              </a:defRPr>
            </a:lvl2pPr>
            <a:lvl3pPr marL="914400" indent="0">
              <a:buNone/>
              <a:defRPr sz="3300" b="1">
                <a:solidFill>
                  <a:schemeClr val="bg1"/>
                </a:solidFill>
              </a:defRPr>
            </a:lvl3pPr>
            <a:lvl4pPr marL="1371600" indent="0">
              <a:buNone/>
              <a:defRPr sz="3300" b="1">
                <a:solidFill>
                  <a:schemeClr val="bg1"/>
                </a:solidFill>
              </a:defRPr>
            </a:lvl4pPr>
            <a:lvl5pPr marL="1828800" indent="0">
              <a:buNone/>
              <a:defRPr sz="3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HOOFDKOP over meerdere regels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1C6B4031-F445-4476-9E65-C1240FD3A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611" y="998986"/>
            <a:ext cx="11412777" cy="49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bg1"/>
                </a:solidFill>
                <a:latin typeface="Lucida Grande" pitchFamily="2" charset="0"/>
                <a:ea typeface="Lucida Grande" pitchFamily="2" charset="0"/>
                <a:cs typeface="Lucida Grande" pitchFamily="2" charset="0"/>
              </a:defRPr>
            </a:lvl1pPr>
          </a:lstStyle>
          <a:p>
            <a:pPr lvl="0"/>
            <a:r>
              <a:rPr lang="nl-NL" dirty="0"/>
              <a:t>KOP REGEL ÉÉN</a:t>
            </a:r>
          </a:p>
        </p:txBody>
      </p:sp>
    </p:spTree>
    <p:extLst>
      <p:ext uri="{BB962C8B-B14F-4D97-AF65-F5344CB8AC3E}">
        <p14:creationId xmlns:p14="http://schemas.microsoft.com/office/powerpoint/2010/main" val="273382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FF05C3C9-0AF1-4D0F-A9C7-B66EDECA1D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1106736B-79AC-47FB-95EF-91B4E02A1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47252"/>
            <a:ext cx="10952480" cy="119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Sub kop over meerdere regels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7AE6C6D3-9761-4985-B95B-75DF6E8BF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205"/>
            <a:ext cx="12192000" cy="590550"/>
          </a:xfrm>
          <a:prstGeom prst="rect">
            <a:avLst/>
          </a:prstGeom>
        </p:spPr>
      </p:pic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41806180-E1A4-41F5-A495-4609EC887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160395"/>
            <a:ext cx="1701800" cy="878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5</a:t>
            </a:r>
          </a:p>
        </p:txBody>
      </p:sp>
      <p:sp>
        <p:nvSpPr>
          <p:cNvPr id="30" name="Tijdelijke aanduiding voor tekst 28">
            <a:extLst>
              <a:ext uri="{FF2B5EF4-FFF2-40B4-BE49-F238E27FC236}">
                <a16:creationId xmlns:a16="http://schemas.microsoft.com/office/drawing/2014/main" id="{CBC4695E-26C9-4290-8BFD-56E489EAF7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3000" y="3160395"/>
            <a:ext cx="1701800" cy="878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11</a:t>
            </a:r>
          </a:p>
        </p:txBody>
      </p:sp>
      <p:sp>
        <p:nvSpPr>
          <p:cNvPr id="31" name="Tijdelijke aanduiding voor tekst 28">
            <a:extLst>
              <a:ext uri="{FF2B5EF4-FFF2-40B4-BE49-F238E27FC236}">
                <a16:creationId xmlns:a16="http://schemas.microsoft.com/office/drawing/2014/main" id="{2EDD446F-9188-4983-BCBF-9FB497DF8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5460" y="3160395"/>
            <a:ext cx="1701800" cy="878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19</a:t>
            </a:r>
          </a:p>
        </p:txBody>
      </p:sp>
      <p:sp>
        <p:nvSpPr>
          <p:cNvPr id="32" name="Tijdelijke aanduiding voor tekst 28">
            <a:extLst>
              <a:ext uri="{FF2B5EF4-FFF2-40B4-BE49-F238E27FC236}">
                <a16:creationId xmlns:a16="http://schemas.microsoft.com/office/drawing/2014/main" id="{D8C9F34E-3545-4BF1-A6B0-0B7F1DABA8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222" y="3160395"/>
            <a:ext cx="1701800" cy="878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23</a:t>
            </a:r>
          </a:p>
        </p:txBody>
      </p:sp>
      <p:sp>
        <p:nvSpPr>
          <p:cNvPr id="33" name="Tijdelijke aanduiding voor tekst 28">
            <a:extLst>
              <a:ext uri="{FF2B5EF4-FFF2-40B4-BE49-F238E27FC236}">
                <a16:creationId xmlns:a16="http://schemas.microsoft.com/office/drawing/2014/main" id="{FA32D3E7-644B-4357-B0AA-5DBE5416B8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4984" y="3160395"/>
            <a:ext cx="1701800" cy="878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27</a:t>
            </a:r>
          </a:p>
        </p:txBody>
      </p:sp>
      <p:sp>
        <p:nvSpPr>
          <p:cNvPr id="34" name="Tijdelijke aanduiding voor tekst 28">
            <a:extLst>
              <a:ext uri="{FF2B5EF4-FFF2-40B4-BE49-F238E27FC236}">
                <a16:creationId xmlns:a16="http://schemas.microsoft.com/office/drawing/2014/main" id="{E1B545D0-5075-4E36-8EEA-D8BC00AB28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05066" y="3160395"/>
            <a:ext cx="1701800" cy="878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32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3BCE8A44-BD3E-4A51-83A3-54AB01DFB9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4108450"/>
            <a:ext cx="1822450" cy="1812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ecum</a:t>
            </a:r>
            <a:r>
              <a:rPr lang="nl-NL" dirty="0"/>
              <a:t> </a:t>
            </a:r>
            <a:r>
              <a:rPr lang="nl-NL" dirty="0" err="1"/>
              <a:t>remquunt</a:t>
            </a:r>
            <a:r>
              <a:rPr lang="nl-NL" dirty="0"/>
              <a:t> </a:t>
            </a:r>
            <a:r>
              <a:rPr lang="nl-NL" dirty="0" err="1"/>
              <a:t>adit</a:t>
            </a:r>
            <a:r>
              <a:rPr lang="nl-NL" dirty="0"/>
              <a:t> </a:t>
            </a:r>
            <a:r>
              <a:rPr lang="nl-NL" dirty="0" err="1"/>
              <a:t>ehent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moloreped</a:t>
            </a:r>
            <a:r>
              <a:rPr lang="nl-NL" dirty="0"/>
              <a:t> et fuga</a:t>
            </a:r>
          </a:p>
        </p:txBody>
      </p:sp>
      <p:sp>
        <p:nvSpPr>
          <p:cNvPr id="43" name="Tijdelijke aanduiding voor tekst 41">
            <a:extLst>
              <a:ext uri="{FF2B5EF4-FFF2-40B4-BE49-F238E27FC236}">
                <a16:creationId xmlns:a16="http://schemas.microsoft.com/office/drawing/2014/main" id="{1E00B8B9-A72A-47EF-9BD2-565FBBBBA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52675" y="4108450"/>
            <a:ext cx="1822450" cy="1812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Idit</a:t>
            </a:r>
            <a:r>
              <a:rPr lang="fr-FR" dirty="0"/>
              <a:t> </a:t>
            </a:r>
            <a:r>
              <a:rPr lang="fr-FR" dirty="0" err="1"/>
              <a:t>lacerferi</a:t>
            </a:r>
            <a:r>
              <a:rPr lang="fr-FR" dirty="0"/>
              <a:t> none </a:t>
            </a:r>
            <a:r>
              <a:rPr lang="fr-FR" dirty="0" err="1"/>
              <a:t>nobit</a:t>
            </a:r>
            <a:r>
              <a:rPr lang="fr-FR" dirty="0"/>
              <a:t> pos et quid quat. Et </a:t>
            </a:r>
            <a:r>
              <a:rPr lang="fr-FR" dirty="0" err="1"/>
              <a:t>fugitio</a:t>
            </a:r>
            <a:r>
              <a:rPr lang="fr-FR" dirty="0"/>
              <a:t> </a:t>
            </a:r>
            <a:r>
              <a:rPr lang="fr-FR" dirty="0" err="1"/>
              <a:t>nsequunto</a:t>
            </a:r>
            <a:endParaRPr lang="nl-NL" dirty="0"/>
          </a:p>
        </p:txBody>
      </p:sp>
      <p:sp>
        <p:nvSpPr>
          <p:cNvPr id="44" name="Tijdelijke aanduiding voor tekst 41">
            <a:extLst>
              <a:ext uri="{FF2B5EF4-FFF2-40B4-BE49-F238E27FC236}">
                <a16:creationId xmlns:a16="http://schemas.microsoft.com/office/drawing/2014/main" id="{18D8BF36-DB79-4B6A-A55F-D44F685F3B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55135" y="4106545"/>
            <a:ext cx="1822450" cy="1812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At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vitasse</a:t>
            </a:r>
            <a:r>
              <a:rPr lang="fr-FR" dirty="0"/>
              <a:t> </a:t>
            </a:r>
            <a:r>
              <a:rPr lang="fr-FR" dirty="0" err="1"/>
              <a:t>prat</a:t>
            </a:r>
            <a:r>
              <a:rPr lang="fr-FR" dirty="0"/>
              <a:t> </a:t>
            </a:r>
            <a:r>
              <a:rPr lang="fr-FR" dirty="0" err="1"/>
              <a:t>ercia</a:t>
            </a:r>
            <a:r>
              <a:rPr lang="fr-FR" dirty="0"/>
              <a:t> qui ut </a:t>
            </a:r>
            <a:r>
              <a:rPr lang="fr-FR" dirty="0" err="1"/>
              <a:t>idebite</a:t>
            </a:r>
            <a:r>
              <a:rPr lang="fr-FR" dirty="0"/>
              <a:t> </a:t>
            </a:r>
            <a:r>
              <a:rPr lang="fr-FR" dirty="0" err="1"/>
              <a:t>tumquam</a:t>
            </a:r>
            <a:endParaRPr lang="nl-NL" dirty="0"/>
          </a:p>
        </p:txBody>
      </p:sp>
      <p:sp>
        <p:nvSpPr>
          <p:cNvPr id="45" name="Tijdelijke aanduiding voor tekst 41">
            <a:extLst>
              <a:ext uri="{FF2B5EF4-FFF2-40B4-BE49-F238E27FC236}">
                <a16:creationId xmlns:a16="http://schemas.microsoft.com/office/drawing/2014/main" id="{FE888757-75E2-4CC7-AF98-58061BFC1F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4897" y="4110990"/>
            <a:ext cx="1822450" cy="1812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Nes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plabor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qui </a:t>
            </a:r>
            <a:r>
              <a:rPr lang="fr-FR" dirty="0" err="1"/>
              <a:t>cullabo</a:t>
            </a:r>
            <a:r>
              <a:rPr lang="fr-FR" dirty="0"/>
              <a:t>.   It </a:t>
            </a:r>
            <a:r>
              <a:rPr lang="fr-FR" dirty="0" err="1"/>
              <a:t>del</a:t>
            </a:r>
            <a:r>
              <a:rPr lang="fr-FR" dirty="0"/>
              <a:t> mo </a:t>
            </a:r>
            <a:r>
              <a:rPr lang="fr-FR" dirty="0" err="1"/>
              <a:t>event</a:t>
            </a:r>
            <a:r>
              <a:rPr lang="fr-FR" dirty="0"/>
              <a:t>, </a:t>
            </a:r>
            <a:r>
              <a:rPr lang="fr-FR" dirty="0" err="1"/>
              <a:t>optat</a:t>
            </a:r>
            <a:r>
              <a:rPr lang="fr-FR" dirty="0"/>
              <a:t> </a:t>
            </a:r>
            <a:r>
              <a:rPr lang="fr-FR" dirty="0" err="1"/>
              <a:t>autem</a:t>
            </a:r>
            <a:endParaRPr lang="nl-NL" dirty="0"/>
          </a:p>
        </p:txBody>
      </p:sp>
      <p:sp>
        <p:nvSpPr>
          <p:cNvPr id="47" name="Tijdelijke aanduiding voor tekst 41">
            <a:extLst>
              <a:ext uri="{FF2B5EF4-FFF2-40B4-BE49-F238E27FC236}">
                <a16:creationId xmlns:a16="http://schemas.microsoft.com/office/drawing/2014/main" id="{BCF33F0C-ABC4-43A2-A8BE-52EF7BF49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4659" y="4106545"/>
            <a:ext cx="1822450" cy="1812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Nes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plabor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qui </a:t>
            </a:r>
            <a:r>
              <a:rPr lang="fr-FR" dirty="0" err="1"/>
              <a:t>cullabo</a:t>
            </a:r>
            <a:r>
              <a:rPr lang="fr-FR" dirty="0"/>
              <a:t>.   It </a:t>
            </a:r>
            <a:r>
              <a:rPr lang="fr-FR" dirty="0" err="1"/>
              <a:t>del</a:t>
            </a:r>
            <a:r>
              <a:rPr lang="fr-FR" dirty="0"/>
              <a:t> mo </a:t>
            </a:r>
            <a:r>
              <a:rPr lang="fr-FR" dirty="0" err="1"/>
              <a:t>event</a:t>
            </a:r>
            <a:r>
              <a:rPr lang="fr-FR" dirty="0"/>
              <a:t>, </a:t>
            </a:r>
            <a:r>
              <a:rPr lang="fr-FR" dirty="0" err="1"/>
              <a:t>optat</a:t>
            </a:r>
            <a:r>
              <a:rPr lang="fr-FR" dirty="0"/>
              <a:t> </a:t>
            </a:r>
            <a:r>
              <a:rPr lang="fr-FR" dirty="0" err="1"/>
              <a:t>autem</a:t>
            </a:r>
            <a:endParaRPr lang="nl-NL" dirty="0"/>
          </a:p>
        </p:txBody>
      </p:sp>
      <p:sp>
        <p:nvSpPr>
          <p:cNvPr id="48" name="Tijdelijke aanduiding voor tekst 41">
            <a:extLst>
              <a:ext uri="{FF2B5EF4-FFF2-40B4-BE49-F238E27FC236}">
                <a16:creationId xmlns:a16="http://schemas.microsoft.com/office/drawing/2014/main" id="{733BAE2B-338E-4B62-8774-5BFB0D2194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44741" y="4106544"/>
            <a:ext cx="1822450" cy="1812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ecum</a:t>
            </a:r>
            <a:r>
              <a:rPr lang="fr-FR" dirty="0"/>
              <a:t> </a:t>
            </a:r>
            <a:r>
              <a:rPr lang="fr-FR" dirty="0" err="1"/>
              <a:t>remquunt</a:t>
            </a:r>
            <a:r>
              <a:rPr lang="fr-FR" dirty="0"/>
              <a:t> </a:t>
            </a:r>
            <a:r>
              <a:rPr lang="fr-FR" dirty="0" err="1"/>
              <a:t>adit</a:t>
            </a:r>
            <a:r>
              <a:rPr lang="fr-FR" dirty="0"/>
              <a:t> </a:t>
            </a:r>
            <a:r>
              <a:rPr lang="fr-FR" dirty="0" err="1"/>
              <a:t>ehent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moloreped</a:t>
            </a:r>
            <a:r>
              <a:rPr lang="fr-FR" dirty="0"/>
              <a:t> et </a:t>
            </a:r>
            <a:r>
              <a:rPr lang="fr-FR" dirty="0" err="1"/>
              <a:t>fuga</a:t>
            </a:r>
            <a:endParaRPr lang="nl-NL" dirty="0"/>
          </a:p>
        </p:txBody>
      </p:sp>
      <p:sp>
        <p:nvSpPr>
          <p:cNvPr id="50" name="Tijdelijke aanduiding voor tekst 49">
            <a:extLst>
              <a:ext uri="{FF2B5EF4-FFF2-40B4-BE49-F238E27FC236}">
                <a16:creationId xmlns:a16="http://schemas.microsoft.com/office/drawing/2014/main" id="{6F3A7D3F-A6BC-4A1A-B04A-9C08F33D5E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FC127BE8-CB18-4492-8621-B720ED161434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2FBA7B-BC8C-4A3E-9F25-9CA3D15C16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407807"/>
            <a:ext cx="10952480" cy="569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21517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FF05C3C9-0AF1-4D0F-A9C7-B66EDECA1D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1106736B-79AC-47FB-95EF-91B4E02A1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" y="2754132"/>
            <a:ext cx="10952480" cy="119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Sub kop over meerdere regels </a:t>
            </a:r>
            <a:br>
              <a:rPr lang="nl-NL" dirty="0"/>
            </a:b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ecum</a:t>
            </a:r>
            <a:r>
              <a:rPr lang="nl-NL" dirty="0"/>
              <a:t> </a:t>
            </a:r>
            <a:r>
              <a:rPr lang="nl-NL" dirty="0" err="1"/>
              <a:t>remquunt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adit</a:t>
            </a:r>
            <a:r>
              <a:rPr lang="nl-NL" dirty="0"/>
              <a:t> </a:t>
            </a:r>
            <a:r>
              <a:rPr lang="nl-NL" dirty="0" err="1"/>
              <a:t>eictae</a:t>
            </a:r>
            <a:r>
              <a:rPr lang="nl-NL" dirty="0"/>
              <a:t> </a:t>
            </a:r>
            <a:r>
              <a:rPr lang="nl-NL" dirty="0" err="1"/>
              <a:t>voluptatione</a:t>
            </a:r>
            <a:endParaRPr lang="nl-NL" dirty="0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7AE6C6D3-9761-4985-B95B-75DF6E8BF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205"/>
            <a:ext cx="12192000" cy="590550"/>
          </a:xfrm>
          <a:prstGeom prst="rect">
            <a:avLst/>
          </a:prstGeom>
        </p:spPr>
      </p:pic>
      <p:sp>
        <p:nvSpPr>
          <p:cNvPr id="50" name="Tijdelijke aanduiding voor tekst 49">
            <a:extLst>
              <a:ext uri="{FF2B5EF4-FFF2-40B4-BE49-F238E27FC236}">
                <a16:creationId xmlns:a16="http://schemas.microsoft.com/office/drawing/2014/main" id="{6F3A7D3F-A6BC-4A1A-B04A-9C08F33D5E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FC127BE8-CB18-4492-8621-B720ED161434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24" name="Tijdelijke aanduiding voor tekst 24">
            <a:extLst>
              <a:ext uri="{FF2B5EF4-FFF2-40B4-BE49-F238E27FC236}">
                <a16:creationId xmlns:a16="http://schemas.microsoft.com/office/drawing/2014/main" id="{35F5C497-73BB-47DA-9E49-DFCD22A12E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1320" y="4250351"/>
            <a:ext cx="10952480" cy="6810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ONDERNEMINGSRECHT</a:t>
            </a:r>
          </a:p>
        </p:txBody>
      </p:sp>
      <p:sp>
        <p:nvSpPr>
          <p:cNvPr id="28" name="Tijdelijke aanduiding voor tekst 24">
            <a:extLst>
              <a:ext uri="{FF2B5EF4-FFF2-40B4-BE49-F238E27FC236}">
                <a16:creationId xmlns:a16="http://schemas.microsoft.com/office/drawing/2014/main" id="{AF48F1C5-32CC-4631-B03C-34FBBCB8A4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320" y="4931424"/>
            <a:ext cx="10952480" cy="753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7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ZAKELIJK EN VOOR ELKAAR</a:t>
            </a:r>
          </a:p>
        </p:txBody>
      </p:sp>
    </p:spTree>
    <p:extLst>
      <p:ext uri="{BB962C8B-B14F-4D97-AF65-F5344CB8AC3E}">
        <p14:creationId xmlns:p14="http://schemas.microsoft.com/office/powerpoint/2010/main" val="1525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27F70383-0D9E-43BB-941D-F603FA022B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200">
                <a:solidFill>
                  <a:srgbClr val="DC9132"/>
                </a:solidFill>
              </a:defRPr>
            </a:lvl1pPr>
          </a:lstStyle>
          <a:p>
            <a:r>
              <a:rPr lang="nl-NL" dirty="0"/>
              <a:t>Nieuwe afbeelding plaatsen en dan naar achtergrond zetten zodat watermerk zichtbaar wordt.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89C6FD7E-F55E-4FE4-9F4F-0855F54ADB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1320" y="4179231"/>
            <a:ext cx="10952480" cy="6810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AGRARISCH RECHT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FD4CFF8F-2561-4C51-B50D-F5B03F37E9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320" y="4921264"/>
            <a:ext cx="10952480" cy="753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7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 NU EN IN DE TOEKOMST</a:t>
            </a:r>
          </a:p>
        </p:txBody>
      </p:sp>
      <p:sp>
        <p:nvSpPr>
          <p:cNvPr id="16" name="Tijdelijke aanduiding voor tekst 49">
            <a:extLst>
              <a:ext uri="{FF2B5EF4-FFF2-40B4-BE49-F238E27FC236}">
                <a16:creationId xmlns:a16="http://schemas.microsoft.com/office/drawing/2014/main" id="{48FEB97D-323A-4ED8-ABC6-A657A23EA9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0B22A79-55CB-4FF4-9034-47588C6CF1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08662" y="6257612"/>
            <a:ext cx="1788409" cy="26161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0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0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me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F43EE8CA-F70B-4AD7-8FF8-091090A8D5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200">
                <a:solidFill>
                  <a:srgbClr val="DC9132"/>
                </a:solidFill>
              </a:defRPr>
            </a:lvl1pPr>
          </a:lstStyle>
          <a:p>
            <a:r>
              <a:rPr lang="nl-NL" dirty="0"/>
              <a:t>Nieuwe afbeelding plaatsen en dan naar achtergrond zetten zodat watermerk zichtbaar wordt.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89C6FD7E-F55E-4FE4-9F4F-0855F54ADB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1320" y="4179231"/>
            <a:ext cx="10952480" cy="6810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HUURRECHT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FD4CFF8F-2561-4C51-B50D-F5B03F37E9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320" y="4921264"/>
            <a:ext cx="10952480" cy="753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7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AANDACHT VOOR IEDEREEN</a:t>
            </a:r>
          </a:p>
        </p:txBody>
      </p:sp>
      <p:sp>
        <p:nvSpPr>
          <p:cNvPr id="16" name="Tijdelijke aanduiding voor tekst 49">
            <a:extLst>
              <a:ext uri="{FF2B5EF4-FFF2-40B4-BE49-F238E27FC236}">
                <a16:creationId xmlns:a16="http://schemas.microsoft.com/office/drawing/2014/main" id="{48FEB97D-323A-4ED8-ABC6-A657A23EA9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0B22A79-55CB-4FF4-9034-47588C6CF1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08662" y="6257612"/>
            <a:ext cx="1788409" cy="26161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0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0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8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grote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D2B751C-9E84-4923-95DB-D2B0D65EC8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9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966D109-50C8-4749-92B4-3530185690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320" y="723914"/>
            <a:ext cx="10952480" cy="4787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“SLIDE MET GROTE CITAAT </a:t>
            </a:r>
            <a:br>
              <a:rPr lang="nl-NL" dirty="0"/>
            </a:br>
            <a:r>
              <a:rPr lang="nl-NL" dirty="0"/>
              <a:t>AS ALIA VIDION EUM QUAM </a:t>
            </a:r>
            <a:br>
              <a:rPr lang="nl-NL" dirty="0"/>
            </a:br>
            <a:r>
              <a:rPr lang="nl-NL" dirty="0"/>
              <a:t>AUT VID QUASI CORPORUM IS </a:t>
            </a:r>
            <a:br>
              <a:rPr lang="nl-NL" dirty="0"/>
            </a:br>
            <a:r>
              <a:rPr lang="nl-NL" dirty="0"/>
              <a:t>RES DUS, AUT VELLAB INVENIS </a:t>
            </a:r>
            <a:br>
              <a:rPr lang="nl-NL" dirty="0"/>
            </a:br>
            <a:r>
              <a:rPr lang="nl-NL" dirty="0"/>
              <a:t>CIMPORE HENIAM FUGA. ITAE </a:t>
            </a:r>
            <a:br>
              <a:rPr lang="nl-NL" dirty="0"/>
            </a:br>
            <a:r>
              <a:rPr lang="nl-NL" dirty="0"/>
              <a:t>NON NE OPTIOR SIT OFFICIUS.”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12DB00-63C4-4F13-B8E5-EDC5C4AAB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205"/>
            <a:ext cx="12192000" cy="590550"/>
          </a:xfrm>
          <a:prstGeom prst="rect">
            <a:avLst/>
          </a:prstGeom>
        </p:spPr>
      </p:pic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7DB26D52-C442-4126-A19A-F3538B2372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CC2014-9E8F-4164-8CE6-314F1DDA922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0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ve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6A96060F-FFF6-4BE9-B701-DFC7EDD7A43A}"/>
              </a:ext>
            </a:extLst>
          </p:cNvPr>
          <p:cNvGrpSpPr/>
          <p:nvPr userDrawn="1"/>
        </p:nvGrpSpPr>
        <p:grpSpPr>
          <a:xfrm>
            <a:off x="0" y="6085204"/>
            <a:ext cx="12192000" cy="590550"/>
            <a:chOff x="0" y="6085204"/>
            <a:chExt cx="12192000" cy="59055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CAA1AFE-E74C-4771-B519-C7EED07014DD}"/>
                </a:ext>
              </a:extLst>
            </p:cNvPr>
            <p:cNvSpPr/>
            <p:nvPr userDrawn="1"/>
          </p:nvSpPr>
          <p:spPr>
            <a:xfrm>
              <a:off x="0" y="6085204"/>
              <a:ext cx="12192000" cy="590550"/>
            </a:xfrm>
            <a:prstGeom prst="rect">
              <a:avLst/>
            </a:prstGeom>
            <a:solidFill>
              <a:srgbClr val="46505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</a:endParaRPr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D46D8789-EBBF-4166-8685-C760BB2C3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85204"/>
              <a:ext cx="12192000" cy="590550"/>
            </a:xfrm>
            <a:prstGeom prst="rect">
              <a:avLst/>
            </a:prstGeom>
          </p:spPr>
        </p:pic>
      </p:grpSp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966D109-50C8-4749-92B4-3530185690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8431" y="1122679"/>
            <a:ext cx="10952480" cy="1143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nam </a:t>
            </a:r>
            <a:r>
              <a:rPr lang="nl-NL" dirty="0" err="1"/>
              <a:t>volorrovid</a:t>
            </a:r>
            <a:r>
              <a:rPr lang="nl-NL" dirty="0"/>
              <a:t> et, </a:t>
            </a:r>
            <a:r>
              <a:rPr lang="nl-NL" dirty="0" err="1"/>
              <a:t>conecabor</a:t>
            </a:r>
            <a:r>
              <a:rPr lang="nl-NL" dirty="0"/>
              <a:t> ad </a:t>
            </a:r>
            <a:r>
              <a:rPr lang="nl-NL" dirty="0" err="1"/>
              <a:t>experum</a:t>
            </a:r>
            <a:r>
              <a:rPr lang="nl-NL" dirty="0"/>
              <a:t> </a:t>
            </a:r>
            <a:r>
              <a:rPr lang="nl-NL" dirty="0" err="1"/>
              <a:t>eosaers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perspel</a:t>
            </a:r>
            <a:r>
              <a:rPr lang="nl-NL" dirty="0"/>
              <a:t> </a:t>
            </a:r>
            <a:r>
              <a:rPr lang="nl-NL" dirty="0" err="1"/>
              <a:t>intis</a:t>
            </a:r>
            <a:r>
              <a:rPr lang="nl-NL" dirty="0"/>
              <a:t> </a:t>
            </a:r>
            <a:r>
              <a:rPr lang="nl-NL" dirty="0" err="1"/>
              <a:t>dion</a:t>
            </a:r>
            <a:r>
              <a:rPr lang="nl-NL" dirty="0"/>
              <a:t>.</a:t>
            </a:r>
          </a:p>
        </p:txBody>
      </p:sp>
      <p:sp>
        <p:nvSpPr>
          <p:cNvPr id="7" name="Tijdelijke aanduiding voor tekst 49">
            <a:extLst>
              <a:ext uri="{FF2B5EF4-FFF2-40B4-BE49-F238E27FC236}">
                <a16:creationId xmlns:a16="http://schemas.microsoft.com/office/drawing/2014/main" id="{7DB26D52-C442-4126-A19A-F3538B2372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6791" y="6273096"/>
            <a:ext cx="46482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presentatie | XX maand jaar | versie 0.02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CC2014-9E8F-4164-8CE6-314F1DDA922A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bg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bg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E7BBD1CC-759B-4C9A-806F-2FDAE9C4A0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8431" y="388618"/>
            <a:ext cx="10952480" cy="6800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SLIDE MET VEEL TEKST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A7F002D8-1F20-4E8A-96ED-3F7DA73642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8431" y="2454919"/>
            <a:ext cx="10952480" cy="12534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Ipsam</a:t>
            </a:r>
            <a:r>
              <a:rPr lang="nl-NL" dirty="0"/>
              <a:t> fuga. Ut que </a:t>
            </a:r>
            <a:r>
              <a:rPr lang="nl-NL" dirty="0" err="1"/>
              <a:t>sinctiis</a:t>
            </a:r>
            <a:r>
              <a:rPr lang="nl-NL" dirty="0"/>
              <a:t> et </a:t>
            </a:r>
            <a:r>
              <a:rPr lang="nl-NL" dirty="0" err="1"/>
              <a:t>faceruptium</a:t>
            </a:r>
            <a:r>
              <a:rPr lang="nl-NL" dirty="0"/>
              <a:t> </a:t>
            </a:r>
            <a:r>
              <a:rPr lang="nl-NL" dirty="0" err="1"/>
              <a:t>escimoluptio</a:t>
            </a:r>
            <a:r>
              <a:rPr lang="nl-NL" dirty="0"/>
              <a:t> </a:t>
            </a:r>
            <a:r>
              <a:rPr lang="nl-NL" dirty="0" err="1"/>
              <a:t>moloribusant</a:t>
            </a:r>
            <a:r>
              <a:rPr lang="nl-NL" dirty="0"/>
              <a:t> et </a:t>
            </a:r>
            <a:r>
              <a:rPr lang="nl-NL" dirty="0" err="1"/>
              <a:t>aceprovit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eatur</a:t>
            </a:r>
            <a:r>
              <a:rPr lang="nl-NL" dirty="0"/>
              <a:t>. Bus, </a:t>
            </a:r>
            <a:r>
              <a:rPr lang="nl-NL" dirty="0" err="1"/>
              <a:t>sequisinum</a:t>
            </a:r>
            <a:r>
              <a:rPr lang="nl-NL" dirty="0"/>
              <a:t> in rem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quatatur</a:t>
            </a:r>
            <a:r>
              <a:rPr lang="nl-NL" dirty="0"/>
              <a:t>, </a:t>
            </a:r>
            <a:r>
              <a:rPr lang="nl-NL" dirty="0" err="1"/>
              <a:t>sintio</a:t>
            </a:r>
            <a:r>
              <a:rPr lang="nl-NL" dirty="0"/>
              <a:t>. Arum </a:t>
            </a:r>
            <a:r>
              <a:rPr lang="nl-NL" dirty="0" err="1"/>
              <a:t>dolorporum</a:t>
            </a:r>
            <a:r>
              <a:rPr lang="nl-NL" dirty="0"/>
              <a:t> et </a:t>
            </a:r>
            <a:r>
              <a:rPr lang="nl-NL" dirty="0" err="1"/>
              <a:t>quae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nonserovitas</a:t>
            </a:r>
            <a:r>
              <a:rPr lang="nl-NL" dirty="0"/>
              <a:t> </a:t>
            </a:r>
            <a:r>
              <a:rPr lang="nl-NL" dirty="0" err="1"/>
              <a:t>similla</a:t>
            </a:r>
            <a:r>
              <a:rPr lang="nl-NL" dirty="0"/>
              <a:t> </a:t>
            </a:r>
            <a:r>
              <a:rPr lang="nl-NL" dirty="0" err="1"/>
              <a:t>cepeliquam</a:t>
            </a:r>
            <a:r>
              <a:rPr lang="nl-NL" dirty="0"/>
              <a:t> nam </a:t>
            </a:r>
            <a:r>
              <a:rPr lang="nl-NL" dirty="0" err="1"/>
              <a:t>volorrovid</a:t>
            </a:r>
            <a:r>
              <a:rPr lang="nl-NL" dirty="0"/>
              <a:t> et, </a:t>
            </a:r>
            <a:r>
              <a:rPr lang="nl-NL" dirty="0" err="1"/>
              <a:t>conecabor</a:t>
            </a:r>
            <a:r>
              <a:rPr lang="nl-NL" dirty="0"/>
              <a:t> ad </a:t>
            </a:r>
            <a:r>
              <a:rPr lang="nl-NL" dirty="0" err="1"/>
              <a:t>experum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eosaers</a:t>
            </a:r>
            <a:r>
              <a:rPr lang="nl-NL" dirty="0"/>
              <a:t>.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48647B89-C432-4F12-B2AF-9F496DC15B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431" y="3964942"/>
            <a:ext cx="10952480" cy="358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sp>
        <p:nvSpPr>
          <p:cNvPr id="16" name="Tijdelijke aanduiding voor tekst 24">
            <a:extLst>
              <a:ext uri="{FF2B5EF4-FFF2-40B4-BE49-F238E27FC236}">
                <a16:creationId xmlns:a16="http://schemas.microsoft.com/office/drawing/2014/main" id="{F0675E18-957A-4BB3-ADDB-ACD9D46917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8431" y="4323080"/>
            <a:ext cx="10952480" cy="15290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Ectiis</a:t>
            </a:r>
            <a:r>
              <a:rPr lang="nl-NL" dirty="0"/>
              <a:t> si </a:t>
            </a:r>
            <a:r>
              <a:rPr lang="nl-NL" dirty="0" err="1"/>
              <a:t>beaquiat</a:t>
            </a:r>
            <a:r>
              <a:rPr lang="nl-NL" dirty="0"/>
              <a:t> </a:t>
            </a:r>
            <a:r>
              <a:rPr lang="nl-NL" dirty="0" err="1"/>
              <a:t>quatur</a:t>
            </a:r>
            <a:r>
              <a:rPr lang="nl-NL" dirty="0"/>
              <a:t> Bit, </a:t>
            </a:r>
            <a:r>
              <a:rPr lang="nl-NL" dirty="0" err="1"/>
              <a:t>quatem</a:t>
            </a:r>
            <a:r>
              <a:rPr lang="nl-NL" dirty="0"/>
              <a:t> </a:t>
            </a:r>
            <a:r>
              <a:rPr lang="nl-NL" dirty="0" err="1"/>
              <a:t>quianda</a:t>
            </a:r>
            <a:r>
              <a:rPr lang="nl-NL" dirty="0"/>
              <a:t> de </a:t>
            </a:r>
            <a:r>
              <a:rPr lang="nl-NL" dirty="0" err="1"/>
              <a:t>volupti</a:t>
            </a:r>
            <a:r>
              <a:rPr lang="nl-NL" dirty="0"/>
              <a:t> </a:t>
            </a:r>
            <a:r>
              <a:rPr lang="nl-NL" dirty="0" err="1"/>
              <a:t>dolorro</a:t>
            </a:r>
            <a:r>
              <a:rPr lang="nl-NL" dirty="0"/>
              <a:t> et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re </a:t>
            </a:r>
            <a:br>
              <a:rPr lang="nl-NL" dirty="0"/>
            </a:br>
            <a:r>
              <a:rPr lang="nl-NL" dirty="0" err="1"/>
              <a:t>dolutem</a:t>
            </a:r>
            <a:r>
              <a:rPr lang="nl-NL" dirty="0"/>
              <a:t> </a:t>
            </a:r>
            <a:r>
              <a:rPr lang="nl-NL" dirty="0" err="1"/>
              <a:t>ipienis</a:t>
            </a:r>
            <a:r>
              <a:rPr lang="nl-NL" dirty="0"/>
              <a:t> </a:t>
            </a:r>
            <a:r>
              <a:rPr lang="nl-NL" dirty="0" err="1"/>
              <a:t>sequibusdam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ut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nonsed</a:t>
            </a:r>
            <a:r>
              <a:rPr lang="nl-NL" dirty="0"/>
              <a:t> </a:t>
            </a:r>
            <a:r>
              <a:rPr lang="nl-NL" dirty="0" err="1"/>
              <a:t>essequas</a:t>
            </a:r>
            <a:r>
              <a:rPr lang="nl-NL" dirty="0"/>
              <a:t> </a:t>
            </a:r>
            <a:r>
              <a:rPr lang="nl-NL" dirty="0" err="1"/>
              <a:t>diae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odi</a:t>
            </a:r>
            <a:r>
              <a:rPr lang="nl-NL" dirty="0"/>
              <a:t> </a:t>
            </a:r>
            <a:r>
              <a:rPr lang="nl-NL" dirty="0" err="1"/>
              <a:t>dolecto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maio</a:t>
            </a:r>
            <a:r>
              <a:rPr lang="nl-NL" dirty="0"/>
              <a:t> </a:t>
            </a:r>
            <a:r>
              <a:rPr lang="nl-NL" dirty="0" err="1"/>
              <a:t>doloresti</a:t>
            </a:r>
            <a:r>
              <a:rPr lang="nl-NL" dirty="0"/>
              <a:t> </a:t>
            </a:r>
            <a:r>
              <a:rPr lang="nl-NL" dirty="0" err="1"/>
              <a:t>dollore</a:t>
            </a:r>
            <a:r>
              <a:rPr lang="nl-NL" dirty="0"/>
              <a:t> </a:t>
            </a:r>
            <a:r>
              <a:rPr lang="nl-NL" dirty="0" err="1"/>
              <a:t>rchillut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aliqui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latquaes</a:t>
            </a:r>
            <a:r>
              <a:rPr lang="nl-NL" dirty="0"/>
              <a:t> </a:t>
            </a:r>
            <a:r>
              <a:rPr lang="nl-NL" dirty="0" err="1"/>
              <a:t>pero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blam</a:t>
            </a:r>
            <a:r>
              <a:rPr lang="nl-NL" dirty="0"/>
              <a:t> </a:t>
            </a:r>
            <a:r>
              <a:rPr lang="nl-NL" dirty="0" err="1"/>
              <a:t>untio</a:t>
            </a:r>
            <a:r>
              <a:rPr lang="nl-NL" dirty="0"/>
              <a:t>. </a:t>
            </a:r>
            <a:r>
              <a:rPr lang="nl-NL" dirty="0" err="1"/>
              <a:t>Itat</a:t>
            </a:r>
            <a:r>
              <a:rPr lang="nl-NL" dirty="0"/>
              <a:t>.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Ad </a:t>
            </a:r>
            <a:r>
              <a:rPr lang="nl-NL" dirty="0" err="1"/>
              <a:t>quame</a:t>
            </a:r>
            <a:r>
              <a:rPr lang="nl-NL" dirty="0"/>
              <a:t> rem </a:t>
            </a:r>
            <a:r>
              <a:rPr lang="nl-NL" dirty="0" err="1"/>
              <a:t>coresse</a:t>
            </a:r>
            <a:r>
              <a:rPr lang="nl-NL" dirty="0"/>
              <a:t> dus </a:t>
            </a:r>
            <a:r>
              <a:rPr lang="nl-NL" dirty="0" err="1"/>
              <a:t>ea</a:t>
            </a:r>
            <a:r>
              <a:rPr lang="nl-NL" dirty="0"/>
              <a:t> </a:t>
            </a:r>
            <a:r>
              <a:rPr lang="nl-NL" dirty="0" err="1"/>
              <a:t>coria</a:t>
            </a:r>
            <a:r>
              <a:rPr lang="nl-NL" dirty="0"/>
              <a:t> que sa </a:t>
            </a:r>
            <a:r>
              <a:rPr lang="nl-NL" dirty="0" err="1"/>
              <a:t>venim</a:t>
            </a:r>
            <a:r>
              <a:rPr lang="nl-NL" dirty="0"/>
              <a:t> </a:t>
            </a:r>
            <a:r>
              <a:rPr lang="nl-NL" dirty="0" err="1"/>
              <a:t>eum</a:t>
            </a:r>
            <a:r>
              <a:rPr lang="nl-NL" dirty="0"/>
              <a:t> </a:t>
            </a:r>
            <a:r>
              <a:rPr lang="nl-NL" dirty="0" err="1"/>
              <a:t>volo</a:t>
            </a:r>
            <a:r>
              <a:rPr lang="nl-NL" dirty="0"/>
              <a:t> dolo.</a:t>
            </a:r>
          </a:p>
        </p:txBody>
      </p:sp>
    </p:spTree>
    <p:extLst>
      <p:ext uri="{BB962C8B-B14F-4D97-AF65-F5344CB8AC3E}">
        <p14:creationId xmlns:p14="http://schemas.microsoft.com/office/powerpoint/2010/main" val="12148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12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7663F36A-32FA-4C53-9510-A7636D2CA959}"/>
              </a:ext>
            </a:extLst>
          </p:cNvPr>
          <p:cNvGrpSpPr/>
          <p:nvPr userDrawn="1"/>
        </p:nvGrpSpPr>
        <p:grpSpPr>
          <a:xfrm>
            <a:off x="0" y="6085204"/>
            <a:ext cx="12192000" cy="590550"/>
            <a:chOff x="0" y="6085204"/>
            <a:chExt cx="12192000" cy="59055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60B770F-454A-417B-87C2-585CADD85E19}"/>
                </a:ext>
              </a:extLst>
            </p:cNvPr>
            <p:cNvSpPr/>
            <p:nvPr userDrawn="1"/>
          </p:nvSpPr>
          <p:spPr>
            <a:xfrm>
              <a:off x="0" y="6085204"/>
              <a:ext cx="12192000" cy="590550"/>
            </a:xfrm>
            <a:prstGeom prst="rect">
              <a:avLst/>
            </a:prstGeom>
            <a:solidFill>
              <a:srgbClr val="46505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</a:endParaRP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433D908-260E-4B2F-A203-FA8A3B55FF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85204"/>
              <a:ext cx="12192000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9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65E41C61-6060-49BE-91B2-6786F0D1E649}"/>
              </a:ext>
            </a:extLst>
          </p:cNvPr>
          <p:cNvGrpSpPr/>
          <p:nvPr userDrawn="1"/>
        </p:nvGrpSpPr>
        <p:grpSpPr>
          <a:xfrm>
            <a:off x="0" y="6085204"/>
            <a:ext cx="12192000" cy="590550"/>
            <a:chOff x="0" y="6085204"/>
            <a:chExt cx="12192000" cy="59055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909FBE7-C8DA-4F96-945D-F9BB30CB35B4}"/>
                </a:ext>
              </a:extLst>
            </p:cNvPr>
            <p:cNvSpPr/>
            <p:nvPr userDrawn="1"/>
          </p:nvSpPr>
          <p:spPr>
            <a:xfrm>
              <a:off x="0" y="6085204"/>
              <a:ext cx="12192000" cy="590550"/>
            </a:xfrm>
            <a:prstGeom prst="rect">
              <a:avLst/>
            </a:prstGeom>
            <a:solidFill>
              <a:srgbClr val="46505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</a:endParaRPr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C8AD16F-EDEE-4C66-8518-F52CE00F5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85204"/>
              <a:ext cx="12192000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E6E96AB-2EDB-4FB6-9638-08210699B6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53666D0-9512-42E6-92B8-EA52845139D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1" y="43"/>
            <a:ext cx="12192000" cy="68579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167BDC-1F95-44B4-8526-2F5641ED21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205"/>
            <a:ext cx="12192000" cy="59055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DE14DF5-9399-476E-BD14-6E5AB8C94DB9}"/>
              </a:ext>
            </a:extLst>
          </p:cNvPr>
          <p:cNvSpPr txBox="1"/>
          <p:nvPr userDrawn="1"/>
        </p:nvSpPr>
        <p:spPr>
          <a:xfrm>
            <a:off x="10475208" y="6249675"/>
            <a:ext cx="132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dirty="0">
                <a:solidFill>
                  <a:schemeClr val="tx1"/>
                </a:solidFill>
              </a:rPr>
              <a:t>pagina </a:t>
            </a:r>
            <a:fld id="{F6FECDBF-2F9E-47EE-95A6-FBE92743FCC2}" type="slidenum">
              <a:rPr lang="nl-NL" sz="1100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nl-NL" sz="1100" b="0" i="0" u="none" strike="noStrike" kern="1200" baseline="0" dirty="0">
              <a:solidFill>
                <a:schemeClr val="tx1"/>
              </a:solidFill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4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2667A-E171-45ED-81BC-9DA7A62D7F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4" y="137432"/>
            <a:ext cx="11703352" cy="65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0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Gunningscriteria: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NL" sz="1600" b="1" dirty="0">
                <a:solidFill>
                  <a:srgbClr val="46505F"/>
                </a:solidFill>
              </a:rPr>
              <a:t>-  Moeten voldoende verband houden met voorwerp van de opdracht</a:t>
            </a:r>
          </a:p>
          <a:p>
            <a:pPr lvl="2">
              <a:lnSpc>
                <a:spcPct val="150000"/>
              </a:lnSpc>
              <a:buClr>
                <a:schemeClr val="bg2"/>
              </a:buClr>
            </a:pPr>
            <a:r>
              <a:rPr lang="nl-NL" sz="1600" dirty="0">
                <a:solidFill>
                  <a:srgbClr val="46505F"/>
                </a:solidFill>
              </a:rPr>
              <a:t>Vertaal circulariteit naar kwaliteit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nl-NL" sz="1700" b="1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sz="1600" b="1" dirty="0">
                <a:solidFill>
                  <a:srgbClr val="46505F"/>
                </a:solidFill>
              </a:rPr>
              <a:t>Mate van circulariteit?</a:t>
            </a:r>
          </a:p>
          <a:p>
            <a:pPr lvl="2">
              <a:lnSpc>
                <a:spcPct val="150000"/>
              </a:lnSpc>
              <a:buClr>
                <a:schemeClr val="bg2"/>
              </a:buClr>
            </a:pPr>
            <a:r>
              <a:rPr lang="nl-NL" sz="1600" dirty="0">
                <a:solidFill>
                  <a:srgbClr val="46505F"/>
                </a:solidFill>
              </a:rPr>
              <a:t>Hoe te toetsen?</a:t>
            </a:r>
          </a:p>
          <a:p>
            <a:pPr lvl="2">
              <a:lnSpc>
                <a:spcPct val="150000"/>
              </a:lnSpc>
              <a:buClr>
                <a:schemeClr val="bg2"/>
              </a:buClr>
            </a:pPr>
            <a:r>
              <a:rPr lang="nl-NL" sz="1600" dirty="0">
                <a:solidFill>
                  <a:srgbClr val="46505F"/>
                </a:solidFill>
              </a:rPr>
              <a:t>Zorg voor voldoende deskundigheid en onafhankelijkheid</a:t>
            </a:r>
          </a:p>
          <a:p>
            <a:pPr marL="57150" indent="0">
              <a:lnSpc>
                <a:spcPct val="150000"/>
              </a:lnSpc>
              <a:buClr>
                <a:schemeClr val="bg2"/>
              </a:buClr>
              <a:buNone/>
            </a:pPr>
            <a:endParaRPr lang="nl-NL" sz="2600" b="1" dirty="0">
              <a:solidFill>
                <a:srgbClr val="46505F"/>
              </a:solidFill>
            </a:endParaRPr>
          </a:p>
          <a:p>
            <a:pPr marL="57150" indent="0">
              <a:lnSpc>
                <a:spcPct val="150000"/>
              </a:lnSpc>
              <a:buClr>
                <a:schemeClr val="bg2"/>
              </a:buClr>
              <a:buNone/>
            </a:pPr>
            <a:r>
              <a:rPr lang="nl-NL" sz="2600" b="1" dirty="0">
                <a:solidFill>
                  <a:srgbClr val="46505F"/>
                </a:solidFill>
              </a:rPr>
              <a:t>Stelling: “circulariteit is te subjectief om een goed gunningscriterium te zijn.”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D05B3C2-F7BA-4C76-9A56-2ABCE823B0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72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Contractuele vereisten: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600" dirty="0">
                <a:solidFill>
                  <a:srgbClr val="46505F"/>
                </a:solidFill>
              </a:rPr>
              <a:t>Omzetten beloftes naar KPI’s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600" dirty="0">
                <a:solidFill>
                  <a:srgbClr val="46505F"/>
                </a:solidFill>
              </a:rPr>
              <a:t>Strak handhaven ontvangen beloftes</a:t>
            </a:r>
          </a:p>
          <a:p>
            <a:pPr marL="57150" indent="0">
              <a:lnSpc>
                <a:spcPct val="150000"/>
              </a:lnSpc>
              <a:buClr>
                <a:schemeClr val="bg2"/>
              </a:buClr>
              <a:buNone/>
            </a:pPr>
            <a:endParaRPr lang="nl-NL" sz="2600" b="1" dirty="0">
              <a:solidFill>
                <a:srgbClr val="46505F"/>
              </a:solidFill>
            </a:endParaRPr>
          </a:p>
          <a:p>
            <a:pPr marL="57150" indent="0">
              <a:lnSpc>
                <a:spcPct val="150000"/>
              </a:lnSpc>
              <a:buClr>
                <a:schemeClr val="bg2"/>
              </a:buClr>
              <a:buNone/>
            </a:pPr>
            <a:r>
              <a:rPr lang="nl-NL" sz="2600" b="1" dirty="0">
                <a:solidFill>
                  <a:srgbClr val="46505F"/>
                </a:solidFill>
              </a:rPr>
              <a:t>Stelling: “Als ik mijn opdrachtnemer te veel vrijheid geef, zal hij de kantjes </a:t>
            </a:r>
            <a:r>
              <a:rPr lang="nl-NL" sz="2600" b="1">
                <a:solidFill>
                  <a:srgbClr val="46505F"/>
                </a:solidFill>
              </a:rPr>
              <a:t>ervan aflopen.”</a:t>
            </a:r>
            <a:endParaRPr lang="nl-NL" sz="2600" b="1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94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Veel gehoorde opmerkingen: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De aanbestedende dienst heeft geen oog voor mijn circulaire oplossingen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Circulariteit is een modewoord, daar ga ik niet aan mee doen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Circulariteit is complex, ik wil eerst de kat uit de boom kijken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Ik weet niet waar ik moet beginnen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De oplossing die voorgeschreven wordt, is achterhaald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Ik kan mijn ideeën niet kwijt in de uitgeschreven aanbesteding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Circulariteit is subjectief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46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Gesignaleerde problemen: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Gebrek aan marktkennis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Gebrek aan inzicht in problemen die spelen bij aanbestedende diensten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Gebrek aan kennis over en ervaring met circulariteit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Angst om het gesprek aan te gaan (houd ik me wel aan de regels?)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Denken in oplossingen en niet in problemen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Circulariteit is duur in de aanschaf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Versnipperde budgetten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52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Aanbevelingen wat betreft kennis en ervaring: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Investeer in kennisverdieping en – verbreding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Leer de aanbestedende dienst kennen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Huur specialistische kennis in als die (nog) niet intern voorhanden is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Ga samenwerkingen aan met partijen die wel ervaring hebben in circulair denken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Maak gebruik van bestaande initiatieven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Circulariteit is ook gewoon een kwestie van doen, anders doe je nooit ervaring op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Maak circulariteit een verplicht onderdeel van de inkoopopleiding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Organiseer uitwisselingen en stages over en weer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6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Hoe kunnen we de aanbevelingen in de praktijk brengen?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Opleidingsbudgetten en tijd vrijmaken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Periodieke marktgesprekken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Ervaringen uitwisselen binnen Werkplaats Circulair inkopen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Implementeren Buddy-systeem binnen de Werkplaats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Delen/opstellen best </a:t>
            </a:r>
            <a:r>
              <a:rPr lang="nl-NL" sz="1600" dirty="0" err="1">
                <a:solidFill>
                  <a:srgbClr val="46505F"/>
                </a:solidFill>
              </a:rPr>
              <a:t>practices</a:t>
            </a:r>
            <a:endParaRPr lang="nl-NL" sz="1600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endParaRPr lang="nl-NL" sz="1600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endParaRPr lang="nl-NL" sz="1600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72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Hoe ver zijn we?</a:t>
            </a:r>
            <a:endParaRPr lang="nl-NL" sz="1600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endParaRPr lang="nl-NL" sz="1600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endParaRPr lang="nl-NL" sz="1600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52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Aanbevelingen wat betreft financiële aspecten: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Breng budgetten voor stichting, instandhouding en afvoer samen wat betreft de opdracht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Maak inzichtelijk wat circulariteit kost en opbrengt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Stimuleer </a:t>
            </a:r>
            <a:r>
              <a:rPr lang="nl-NL" sz="1600" dirty="0" err="1">
                <a:solidFill>
                  <a:srgbClr val="46505F"/>
                </a:solidFill>
              </a:rPr>
              <a:t>innovativiteit</a:t>
            </a:r>
            <a:r>
              <a:rPr lang="nl-NL" sz="1600" dirty="0">
                <a:solidFill>
                  <a:srgbClr val="46505F"/>
                </a:solidFill>
              </a:rPr>
              <a:t>, want </a:t>
            </a:r>
            <a:r>
              <a:rPr lang="nl-NL" sz="1600" dirty="0" err="1">
                <a:solidFill>
                  <a:srgbClr val="46505F"/>
                </a:solidFill>
              </a:rPr>
              <a:t>innovativiteit</a:t>
            </a:r>
            <a:r>
              <a:rPr lang="nl-NL" sz="1600" dirty="0">
                <a:solidFill>
                  <a:srgbClr val="46505F"/>
                </a:solidFill>
              </a:rPr>
              <a:t> leidt tot circulariteit</a:t>
            </a:r>
          </a:p>
          <a:p>
            <a:pPr lvl="2">
              <a:lnSpc>
                <a:spcPct val="150000"/>
              </a:lnSpc>
              <a:buClr>
                <a:srgbClr val="DC9132"/>
              </a:buClr>
            </a:pPr>
            <a:r>
              <a:rPr lang="nl-NL" sz="1400" dirty="0">
                <a:solidFill>
                  <a:srgbClr val="46505F"/>
                </a:solidFill>
              </a:rPr>
              <a:t>Subsidieregelingen voor onderzoek &amp; ontwikkeling</a:t>
            </a:r>
          </a:p>
          <a:p>
            <a:pPr lvl="2">
              <a:lnSpc>
                <a:spcPct val="150000"/>
              </a:lnSpc>
              <a:buClr>
                <a:srgbClr val="DC9132"/>
              </a:buClr>
            </a:pPr>
            <a:r>
              <a:rPr lang="nl-NL" sz="1400" dirty="0">
                <a:solidFill>
                  <a:srgbClr val="46505F"/>
                </a:solidFill>
              </a:rPr>
              <a:t>Wees niet bang om een gecalculeerd risico met een opdracht te nemen.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Maak extra budget vrij voor opleiding dan wel inhuur</a:t>
            </a:r>
          </a:p>
          <a:p>
            <a:pPr lvl="2">
              <a:lnSpc>
                <a:spcPct val="150000"/>
              </a:lnSpc>
              <a:buClr>
                <a:srgbClr val="DC9132"/>
              </a:buClr>
            </a:pPr>
            <a:endParaRPr lang="nl-NL" sz="1400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endParaRPr lang="nl-NL" sz="1600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44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Hoe ver zijn we?</a:t>
            </a:r>
            <a:endParaRPr lang="nl-NL" sz="1600" dirty="0">
              <a:solidFill>
                <a:srgbClr val="46505F"/>
              </a:solidFill>
            </a:endParaRPr>
          </a:p>
          <a:p>
            <a:pPr lvl="2">
              <a:lnSpc>
                <a:spcPct val="150000"/>
              </a:lnSpc>
              <a:buClr>
                <a:srgbClr val="DC9132"/>
              </a:buClr>
            </a:pPr>
            <a:endParaRPr lang="nl-NL" sz="1400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endParaRPr lang="nl-NL" sz="1600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541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Volgende opmerkingen wil ik jullie niet onthouden: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Ik weet niet waar de aanbestedende dienst nu echt behoefte aan heeft?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Dan smelt je de sneeuwploeg toch om tot plantenbak.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Circulariteit zal mijn tijd wel duren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Ik ga eerst maar eens kijken welke fouten mijn collega’s maken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De aanbestedende dienst begrijpt mijn product niet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Als ik de aanbestedende dienst alles vertel wat ik weet en kan, dan mag ik niet meer meedoen met de aanbestedingsprocedure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Circulariteit past niet binnen een aanbestedingsprocedure</a:t>
            </a:r>
          </a:p>
          <a:p>
            <a:pPr lvl="2">
              <a:lnSpc>
                <a:spcPct val="150000"/>
              </a:lnSpc>
              <a:buClr>
                <a:srgbClr val="DC9132"/>
              </a:buClr>
            </a:pPr>
            <a:endParaRPr lang="nl-NL" sz="1400" dirty="0">
              <a:solidFill>
                <a:srgbClr val="46505F"/>
              </a:solidFill>
            </a:endParaRP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endParaRPr lang="nl-NL" sz="1600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9C03344-8CBE-4052-AEF7-86DE67521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5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179EA0-A505-43D3-9797-2504F382F6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  <a:endParaRPr lang="nl-NL" sz="3600" dirty="0">
              <a:solidFill>
                <a:srgbClr val="DC9132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Circulair aanbesteden is geen aanbestedingsprocedure, maar circulariteit implementeren in een aanbestedingsprocedure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Belangrijk is om te spreken van circulair inkopen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Aanbesteden is slechts een klein deel van het inkoopproces en niet elke inkoop door een aanbestedende dienst hoeft te worden aanbesteed!</a:t>
            </a:r>
            <a:endParaRPr lang="nl-NL" sz="1600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37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4C8859C4-7451-4F19-9EEA-23E94B06F0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2" y="506039"/>
            <a:ext cx="10952480" cy="1069342"/>
          </a:xfrm>
        </p:spPr>
        <p:txBody>
          <a:bodyPr/>
          <a:lstStyle/>
          <a:p>
            <a:r>
              <a:rPr lang="nl-NL" dirty="0">
                <a:solidFill>
                  <a:srgbClr val="46505F"/>
                </a:solidFill>
              </a:rPr>
              <a:t>Vragen en contact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6E90181-D77E-4D69-8862-23A3C7909E34}"/>
              </a:ext>
            </a:extLst>
          </p:cNvPr>
          <p:cNvCxnSpPr>
            <a:cxnSpLocks/>
          </p:cNvCxnSpPr>
          <p:nvPr/>
        </p:nvCxnSpPr>
        <p:spPr>
          <a:xfrm>
            <a:off x="3233576" y="4804756"/>
            <a:ext cx="2572967" cy="0"/>
          </a:xfrm>
          <a:prstGeom prst="line">
            <a:avLst/>
          </a:prstGeom>
          <a:ln>
            <a:solidFill>
              <a:srgbClr val="DC913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54EEA16A-A85C-4596-A3D2-E49705404E0C}"/>
              </a:ext>
            </a:extLst>
          </p:cNvPr>
          <p:cNvSpPr txBox="1">
            <a:spLocks/>
          </p:cNvSpPr>
          <p:nvPr/>
        </p:nvSpPr>
        <p:spPr>
          <a:xfrm>
            <a:off x="6805323" y="2829583"/>
            <a:ext cx="3205173" cy="1332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nl-NL" sz="1600" b="1" dirty="0">
                <a:solidFill>
                  <a:srgbClr val="46505F"/>
                </a:solidFill>
              </a:rPr>
              <a:t>Arnold Appelman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nl-NL" sz="1600" b="1" dirty="0">
                <a:solidFill>
                  <a:srgbClr val="46505F"/>
                </a:solidFill>
              </a:rPr>
              <a:t>Advocaat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46505F"/>
                </a:solidFill>
              </a:rPr>
              <a:t>a.appelman@dehaanlaw.nl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nl-NL" sz="1600" dirty="0">
                <a:solidFill>
                  <a:srgbClr val="46505F"/>
                </a:solidFill>
              </a:rPr>
              <a:t>06 113 349 65</a:t>
            </a:r>
            <a:endParaRPr lang="nl-NL" sz="3600" dirty="0">
              <a:solidFill>
                <a:srgbClr val="46505F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6F0B56-7D56-4318-9444-AE26DE853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32866"/>
          <a:stretch/>
        </p:blipFill>
        <p:spPr>
          <a:xfrm>
            <a:off x="3236098" y="1915059"/>
            <a:ext cx="2570445" cy="2496152"/>
          </a:xfrm>
          <a:prstGeom prst="rect">
            <a:avLst/>
          </a:prstGeom>
        </p:spPr>
      </p:pic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CD11C8F7-C98B-4D21-A579-D4E172DB4E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2074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</p:spTree>
    <p:extLst>
      <p:ext uri="{BB962C8B-B14F-4D97-AF65-F5344CB8AC3E}">
        <p14:creationId xmlns:p14="http://schemas.microsoft.com/office/powerpoint/2010/main" val="106879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AFC2269-3B3F-4848-B858-709C5266E0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4280" y="573269"/>
            <a:ext cx="10952480" cy="753096"/>
          </a:xfrm>
        </p:spPr>
        <p:txBody>
          <a:bodyPr/>
          <a:lstStyle/>
          <a:p>
            <a:r>
              <a:rPr lang="nl-NL" sz="4500" dirty="0"/>
              <a:t>Aandacht Verbindt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AC37882E-BA7A-414D-ACBC-5D412FF01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280" y="1729781"/>
            <a:ext cx="10952480" cy="1193800"/>
          </a:xfrm>
        </p:spPr>
        <p:txBody>
          <a:bodyPr/>
          <a:lstStyle/>
          <a:p>
            <a:pPr lvl="0"/>
            <a:r>
              <a:rPr lang="nl-NL" dirty="0"/>
              <a:t>Wij geloven dat echte aandacht het verschil maakt. </a:t>
            </a:r>
          </a:p>
          <a:p>
            <a:pPr lvl="0"/>
            <a:r>
              <a:rPr lang="nl-NL" dirty="0"/>
              <a:t>Want aandacht betekent betrokkenheid, focus, toewijding en vooral ook verbinding. </a:t>
            </a:r>
          </a:p>
          <a:p>
            <a:pPr lvl="0"/>
            <a:r>
              <a:rPr lang="nl-NL" dirty="0"/>
              <a:t>Bij ons zijn cliënten partners. </a:t>
            </a:r>
          </a:p>
          <a:p>
            <a:pPr lvl="0"/>
            <a:endParaRPr lang="nl-NL" dirty="0"/>
          </a:p>
          <a:p>
            <a:pPr lvl="0"/>
            <a:r>
              <a:rPr lang="nl-NL" b="1" dirty="0">
                <a:solidFill>
                  <a:srgbClr val="DC9132"/>
                </a:solidFill>
              </a:rPr>
              <a:t>Zo maken we het verschil.</a:t>
            </a:r>
          </a:p>
          <a:p>
            <a:endParaRPr lang="nl-NL" dirty="0"/>
          </a:p>
        </p:txBody>
      </p:sp>
      <p:sp>
        <p:nvSpPr>
          <p:cNvPr id="21" name="Tijdelijke aanduiding voor tekst 6">
            <a:extLst>
              <a:ext uri="{FF2B5EF4-FFF2-40B4-BE49-F238E27FC236}">
                <a16:creationId xmlns:a16="http://schemas.microsoft.com/office/drawing/2014/main" id="{2678EB0F-7EBE-4609-AF22-862DE758A0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576670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</p:spTree>
    <p:extLst>
      <p:ext uri="{BB962C8B-B14F-4D97-AF65-F5344CB8AC3E}">
        <p14:creationId xmlns:p14="http://schemas.microsoft.com/office/powerpoint/2010/main" val="165425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7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179EA0-A505-43D3-9797-2504F382F6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  <a:endParaRPr lang="nl-NL" sz="3600" dirty="0">
              <a:solidFill>
                <a:srgbClr val="DC9132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Onderzoek naar de knelpunten bij circulair inkopen en aanbesteden: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Stap 1: in kaart brengen van juridische (on)mogelijkheden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Stap 2: enquêtes bij aanbestedende diensten en ondernemingen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Stap 3: ronde tafel gesprekken ter verdieping met aanbestedende diensten en ondernemingen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Stap 4: voorlopige resultaten presenteren en bediscussiëren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Stap 5: concept rapport opstellen en voorleggen aan onderzoekers Hogeschool Windesheim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Stap 6: definitief rapport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84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179EA0-A505-43D3-9797-2504F382F6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  <a:endParaRPr lang="nl-NL" sz="3600" dirty="0">
              <a:solidFill>
                <a:srgbClr val="DC9132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Stelling: “Circulariteit hoort thuis in iedere </a:t>
            </a:r>
            <a:r>
              <a:rPr lang="nl-NL" sz="2600" b="1" dirty="0" err="1">
                <a:solidFill>
                  <a:srgbClr val="46505F"/>
                </a:solidFill>
              </a:rPr>
              <a:t>toolkit</a:t>
            </a:r>
            <a:r>
              <a:rPr lang="nl-NL" sz="2600" b="1" dirty="0">
                <a:solidFill>
                  <a:srgbClr val="46505F"/>
                </a:solidFill>
              </a:rPr>
              <a:t> van een inkoop professional”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Kennis is absoluut noodzakelijk daarvoor!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Opleidingsniveau moet omhoog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Ervaring opdoen door te doen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Stil zitten is geen optie</a:t>
            </a:r>
          </a:p>
          <a:p>
            <a:pPr marL="0" indent="0">
              <a:lnSpc>
                <a:spcPct val="150000"/>
              </a:lnSpc>
              <a:buClr>
                <a:srgbClr val="DC9132"/>
              </a:buClr>
              <a:buNone/>
            </a:pPr>
            <a:endParaRPr lang="nl-NL" sz="2600" b="1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6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179EA0-A505-43D3-9797-2504F382F6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  <a:endParaRPr lang="nl-NL" sz="3600" dirty="0">
              <a:solidFill>
                <a:srgbClr val="DC9132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DC9132"/>
              </a:buClr>
              <a:buNone/>
            </a:pPr>
            <a:r>
              <a:rPr lang="nl-NL" sz="2600" b="1" dirty="0">
                <a:solidFill>
                  <a:srgbClr val="46505F"/>
                </a:solidFill>
              </a:rPr>
              <a:t>Stelling: “Beter goed gejat dan slecht bedacht”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Sluit aan bij bestaande initiatieven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Werk met een buddy systeem</a:t>
            </a:r>
          </a:p>
          <a:p>
            <a:pPr lvl="1">
              <a:lnSpc>
                <a:spcPct val="150000"/>
              </a:lnSpc>
              <a:buClr>
                <a:srgbClr val="DC9132"/>
              </a:buClr>
            </a:pPr>
            <a:r>
              <a:rPr lang="nl-NL" sz="1600" dirty="0">
                <a:solidFill>
                  <a:srgbClr val="46505F"/>
                </a:solidFill>
              </a:rPr>
              <a:t>Gebruik bestaande modellen om te beginnen of uit te breiden naar “nieuwe” gebieden.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8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</a:t>
            </a:r>
            <a:r>
              <a:rPr lang="nl-NL"/>
              <a:t>en aanbesteden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179EA0-A505-43D3-9797-2504F382F6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  <a:endParaRPr lang="nl-NL" sz="3600" dirty="0">
              <a:solidFill>
                <a:srgbClr val="DC9132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Stelling: “De complexere aanbestedingsprocedures, zoals concurrentiegerichte dialoog en onderhandelingsprocedure, bieden meer ruimte voor circulariteit en dialoog met de markt, dan de traditionele aanbestedingsprocedures”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nl-NL" sz="1600" dirty="0">
                <a:solidFill>
                  <a:srgbClr val="46505F"/>
                </a:solidFill>
              </a:rPr>
              <a:t>Denk bijvoorbeeld ook aan RCC (is geen aanbestedingsprocedure maar een aanbestedingsmethodiek zoals BVP)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81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</a:t>
            </a:r>
            <a:r>
              <a:rPr lang="nl-NL"/>
              <a:t>en aanbesteden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179EA0-A505-43D3-9797-2504F382F6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  <a:endParaRPr lang="nl-NL" sz="3600" dirty="0">
              <a:solidFill>
                <a:srgbClr val="DC9132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Het implementeren van circulariteit kan in ieder stadium van een aanbestedingsprocedure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400" dirty="0">
                <a:solidFill>
                  <a:srgbClr val="46505F"/>
                </a:solidFill>
              </a:rPr>
              <a:t>Geschiktheidseisen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400" dirty="0">
                <a:solidFill>
                  <a:srgbClr val="46505F"/>
                </a:solidFill>
              </a:rPr>
              <a:t>Programma van eisen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400" dirty="0">
                <a:solidFill>
                  <a:srgbClr val="46505F"/>
                </a:solidFill>
              </a:rPr>
              <a:t>Gunningscriteria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400" dirty="0">
                <a:solidFill>
                  <a:srgbClr val="46505F"/>
                </a:solidFill>
              </a:rPr>
              <a:t>Contractuele vereisten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75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F33AE4-5CFF-48F3-B81E-64477F9E4B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CDA4C9-4CA6-429C-9D2A-7132C370B5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Geschiktheidseisen:</a:t>
            </a:r>
          </a:p>
          <a:p>
            <a:pPr>
              <a:buSzPct val="80000"/>
            </a:pPr>
            <a:r>
              <a:rPr lang="nl-NL" dirty="0"/>
              <a:t>Referenties</a:t>
            </a:r>
          </a:p>
          <a:p>
            <a:pPr>
              <a:buSzPct val="80000"/>
            </a:pPr>
            <a:r>
              <a:rPr lang="nl-NL" dirty="0"/>
              <a:t>Certificaten</a:t>
            </a:r>
          </a:p>
          <a:p>
            <a:pPr>
              <a:buSzPct val="80000"/>
            </a:pPr>
            <a:r>
              <a:rPr lang="nl-NL" dirty="0"/>
              <a:t>Beschikbaar materieel?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Denk aan proportionaliteit</a:t>
            </a:r>
          </a:p>
          <a:p>
            <a:pPr marL="0" indent="0">
              <a:buNone/>
            </a:pPr>
            <a:r>
              <a:rPr lang="nl-NL" b="1" dirty="0"/>
              <a:t>Wat heeft de markt al gerealiseerd?</a:t>
            </a:r>
          </a:p>
          <a:p>
            <a:pPr marL="0" indent="0">
              <a:buNone/>
            </a:pPr>
            <a:r>
              <a:rPr lang="nl-NL" b="1" dirty="0"/>
              <a:t>Geschiktheidseisen kijken altijd terug, niet vooruit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Stelling: “Geschiktheidseisen zijn goed om ervaring op te doen met circulariteit, maar onvoldoende om een transitie naar een circulaire economie te maken.”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2581B6DE-488E-4707-B692-313F8D9B2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</p:spTree>
    <p:extLst>
      <p:ext uri="{BB962C8B-B14F-4D97-AF65-F5344CB8AC3E}">
        <p14:creationId xmlns:p14="http://schemas.microsoft.com/office/powerpoint/2010/main" val="315489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811C81F4-A18F-4E6A-AB31-C11982E334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6790" y="6273096"/>
            <a:ext cx="6097683" cy="285750"/>
          </a:xfrm>
        </p:spPr>
        <p:txBody>
          <a:bodyPr/>
          <a:lstStyle/>
          <a:p>
            <a:r>
              <a:rPr lang="nl-NL" dirty="0"/>
              <a:t>DeHaan Advocaten en Notarissen | Presentatie Circulair inkopen en aanbesteden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C436235-E9B8-4DA4-8103-F8B159E3F7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8431" y="1711960"/>
            <a:ext cx="10841216" cy="406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Programma van eisen: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800" dirty="0">
                <a:solidFill>
                  <a:srgbClr val="46505F"/>
                </a:solidFill>
              </a:rPr>
              <a:t>Eisen aan de te leveren producten?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800" dirty="0">
                <a:solidFill>
                  <a:srgbClr val="46505F"/>
                </a:solidFill>
              </a:rPr>
              <a:t>Eisen aan de wijze van uitvoering?</a:t>
            </a:r>
          </a:p>
          <a:p>
            <a:pPr lvl="1">
              <a:lnSpc>
                <a:spcPct val="150000"/>
              </a:lnSpc>
              <a:buClr>
                <a:schemeClr val="bg2"/>
              </a:buClr>
            </a:pPr>
            <a:r>
              <a:rPr lang="nl-NL" sz="1800" dirty="0">
                <a:solidFill>
                  <a:srgbClr val="46505F"/>
                </a:solidFill>
              </a:rPr>
              <a:t>Eisen aan de wijze van afvoer en recycling?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1800" b="1" dirty="0">
              <a:solidFill>
                <a:srgbClr val="46505F"/>
              </a:solidFill>
            </a:endParaRPr>
          </a:p>
          <a:p>
            <a:pPr marL="5715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Denk aan proportionaliteit en realiseerbaarheid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nl-NL" sz="2600" b="1" dirty="0">
                <a:solidFill>
                  <a:srgbClr val="46505F"/>
                </a:solidFill>
              </a:rPr>
              <a:t>Moeten meerdere aanbieders aan kunnen voldoen</a:t>
            </a:r>
            <a:endParaRPr lang="nl-NL" sz="2600" dirty="0">
              <a:solidFill>
                <a:srgbClr val="46505F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600" b="1" dirty="0"/>
              <a:t>Stelling: “De markt weet beter dan de aanbestedende dienst wat er te leveren is.”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2579FB6-3D29-455F-9CA8-F6FE0DF50C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431" y="388618"/>
            <a:ext cx="10952480" cy="1069342"/>
          </a:xfrm>
        </p:spPr>
        <p:txBody>
          <a:bodyPr/>
          <a:lstStyle/>
          <a:p>
            <a:r>
              <a:rPr lang="nl-NL" sz="4000" dirty="0">
                <a:solidFill>
                  <a:srgbClr val="DC9132"/>
                </a:solidFill>
              </a:rPr>
              <a:t>Circulair inkopen en aanbesteden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9579679"/>
      </p:ext>
    </p:extLst>
  </p:cSld>
  <p:clrMapOvr>
    <a:masterClrMapping/>
  </p:clrMapOvr>
</p:sld>
</file>

<file path=ppt/theme/theme1.xml><?xml version="1.0" encoding="utf-8"?>
<a:theme xmlns:a="http://schemas.openxmlformats.org/drawingml/2006/main" name="1 Voorbladen, inleiding en inhoudsopgave">
  <a:themeElements>
    <a:clrScheme name="Aangepast 1">
      <a:dk1>
        <a:srgbClr val="000000"/>
      </a:dk1>
      <a:lt1>
        <a:sysClr val="window" lastClr="FFFFFF"/>
      </a:lt1>
      <a:dk2>
        <a:srgbClr val="44546A"/>
      </a:dk2>
      <a:lt2>
        <a:srgbClr val="DC9132"/>
      </a:lt2>
      <a:accent1>
        <a:srgbClr val="DC9132"/>
      </a:accent1>
      <a:accent2>
        <a:srgbClr val="46505F"/>
      </a:accent2>
      <a:accent3>
        <a:srgbClr val="327284"/>
      </a:accent3>
      <a:accent4>
        <a:srgbClr val="B4793C"/>
      </a:accent4>
      <a:accent5>
        <a:srgbClr val="C7CACF"/>
      </a:accent5>
      <a:accent6>
        <a:srgbClr val="FFFFFF"/>
      </a:accent6>
      <a:hlink>
        <a:srgbClr val="FFFFFF"/>
      </a:hlink>
      <a:folHlink>
        <a:srgbClr val="FFFFFF"/>
      </a:folHlink>
    </a:clrScheme>
    <a:fontScheme name="de Haan powerpoi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300" b="0" i="0" u="none" strike="noStrike" kern="1200" baseline="0" dirty="0" smtClean="0">
            <a:solidFill>
              <a:schemeClr val="bg1"/>
            </a:solidFill>
            <a:latin typeface="Lucida Grande" pitchFamily="2" charset="0"/>
            <a:ea typeface="Lucida Grande" pitchFamily="2" charset="0"/>
            <a:cs typeface="Lucida Grand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nieuwe huisstijl v7.pptx" id="{DD3FDA83-0A70-4161-9B3A-31BB52CE3E94}" vid="{207FA824-7B56-4212-ADFE-77E8F8B0ECD0}"/>
    </a:ext>
  </a:extLst>
</a:theme>
</file>

<file path=ppt/theme/theme2.xml><?xml version="1.0" encoding="utf-8"?>
<a:theme xmlns:a="http://schemas.openxmlformats.org/drawingml/2006/main" name="2 Tekstpagina's">
  <a:themeElements>
    <a:clrScheme name="Aangepast 1">
      <a:dk1>
        <a:srgbClr val="000000"/>
      </a:dk1>
      <a:lt1>
        <a:sysClr val="window" lastClr="FFFFFF"/>
      </a:lt1>
      <a:dk2>
        <a:srgbClr val="44546A"/>
      </a:dk2>
      <a:lt2>
        <a:srgbClr val="DC9132"/>
      </a:lt2>
      <a:accent1>
        <a:srgbClr val="DC9132"/>
      </a:accent1>
      <a:accent2>
        <a:srgbClr val="46505F"/>
      </a:accent2>
      <a:accent3>
        <a:srgbClr val="327284"/>
      </a:accent3>
      <a:accent4>
        <a:srgbClr val="B4793C"/>
      </a:accent4>
      <a:accent5>
        <a:srgbClr val="C7CACF"/>
      </a:accent5>
      <a:accent6>
        <a:srgbClr val="FFFFFF"/>
      </a:accent6>
      <a:hlink>
        <a:srgbClr val="FFFFFF"/>
      </a:hlink>
      <a:folHlink>
        <a:srgbClr val="FFFFFF"/>
      </a:folHlink>
    </a:clrScheme>
    <a:fontScheme name="de Haan powerpoi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300" b="0" i="0" u="none" strike="noStrike" kern="1200" baseline="0" dirty="0" smtClean="0">
            <a:solidFill>
              <a:schemeClr val="bg1"/>
            </a:solidFill>
            <a:latin typeface="Lucida Grande" pitchFamily="2" charset="0"/>
            <a:ea typeface="Lucida Grande" pitchFamily="2" charset="0"/>
            <a:cs typeface="Lucida Grand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nieuwe huisstijl v7.pptx" id="{DD3FDA83-0A70-4161-9B3A-31BB52CE3E94}" vid="{EB86AB92-A71A-48DC-B182-457CC0868E13}"/>
    </a:ext>
  </a:extLst>
</a:theme>
</file>

<file path=ppt/theme/theme3.xml><?xml version="1.0" encoding="utf-8"?>
<a:theme xmlns:a="http://schemas.openxmlformats.org/drawingml/2006/main" name="3 Video slide">
  <a:themeElements>
    <a:clrScheme name="Aangepast 1">
      <a:dk1>
        <a:srgbClr val="000000"/>
      </a:dk1>
      <a:lt1>
        <a:sysClr val="window" lastClr="FFFFFF"/>
      </a:lt1>
      <a:dk2>
        <a:srgbClr val="44546A"/>
      </a:dk2>
      <a:lt2>
        <a:srgbClr val="DC9132"/>
      </a:lt2>
      <a:accent1>
        <a:srgbClr val="DC9132"/>
      </a:accent1>
      <a:accent2>
        <a:srgbClr val="46505F"/>
      </a:accent2>
      <a:accent3>
        <a:srgbClr val="327284"/>
      </a:accent3>
      <a:accent4>
        <a:srgbClr val="B4793C"/>
      </a:accent4>
      <a:accent5>
        <a:srgbClr val="C7CACF"/>
      </a:accent5>
      <a:accent6>
        <a:srgbClr val="FFFFFF"/>
      </a:accent6>
      <a:hlink>
        <a:srgbClr val="FFFFFF"/>
      </a:hlink>
      <a:folHlink>
        <a:srgbClr val="FFFFFF"/>
      </a:folHlink>
    </a:clrScheme>
    <a:fontScheme name="de Haan powerpoi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300" b="0" i="0" u="none" strike="noStrike" kern="1200" baseline="0" dirty="0" smtClean="0">
            <a:solidFill>
              <a:schemeClr val="bg1"/>
            </a:solidFill>
            <a:latin typeface="Lucida Grande" pitchFamily="2" charset="0"/>
            <a:ea typeface="Lucida Grande" pitchFamily="2" charset="0"/>
            <a:cs typeface="Lucida Grand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nieuwe huisstijl v7.pptx" id="{DD3FDA83-0A70-4161-9B3A-31BB52CE3E94}" vid="{C76F5104-9B3C-4040-8500-5ABA896AAF98}"/>
    </a:ext>
  </a:extLst>
</a:theme>
</file>

<file path=ppt/theme/theme4.xml><?xml version="1.0" encoding="utf-8"?>
<a:theme xmlns:a="http://schemas.openxmlformats.org/drawingml/2006/main" name="4 Teampagina">
  <a:themeElements>
    <a:clrScheme name="Aangepast 1">
      <a:dk1>
        <a:srgbClr val="000000"/>
      </a:dk1>
      <a:lt1>
        <a:sysClr val="window" lastClr="FFFFFF"/>
      </a:lt1>
      <a:dk2>
        <a:srgbClr val="44546A"/>
      </a:dk2>
      <a:lt2>
        <a:srgbClr val="DC9132"/>
      </a:lt2>
      <a:accent1>
        <a:srgbClr val="DC9132"/>
      </a:accent1>
      <a:accent2>
        <a:srgbClr val="46505F"/>
      </a:accent2>
      <a:accent3>
        <a:srgbClr val="327284"/>
      </a:accent3>
      <a:accent4>
        <a:srgbClr val="B4793C"/>
      </a:accent4>
      <a:accent5>
        <a:srgbClr val="C7CACF"/>
      </a:accent5>
      <a:accent6>
        <a:srgbClr val="FFFFFF"/>
      </a:accent6>
      <a:hlink>
        <a:srgbClr val="FFFFFF"/>
      </a:hlink>
      <a:folHlink>
        <a:srgbClr val="FFFFFF"/>
      </a:folHlink>
    </a:clrScheme>
    <a:fontScheme name="de Haan powerpoi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300" b="0" i="0" u="none" strike="noStrike" kern="1200" baseline="0" dirty="0" smtClean="0">
            <a:solidFill>
              <a:schemeClr val="bg1"/>
            </a:solidFill>
            <a:latin typeface="Lucida Grande" pitchFamily="2" charset="0"/>
            <a:ea typeface="Lucida Grande" pitchFamily="2" charset="0"/>
            <a:cs typeface="Lucida Grand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nieuwe huisstijl v7.pptx" id="{DD3FDA83-0A70-4161-9B3A-31BB52CE3E94}" vid="{D674ADE5-FBE9-4179-9866-5B687EC80F49}"/>
    </a:ext>
  </a:extLst>
</a:theme>
</file>

<file path=ppt/theme/theme5.xml><?xml version="1.0" encoding="utf-8"?>
<a:theme xmlns:a="http://schemas.openxmlformats.org/drawingml/2006/main" name="5 Infografieken">
  <a:themeElements>
    <a:clrScheme name="Aangepast 1">
      <a:dk1>
        <a:srgbClr val="000000"/>
      </a:dk1>
      <a:lt1>
        <a:sysClr val="window" lastClr="FFFFFF"/>
      </a:lt1>
      <a:dk2>
        <a:srgbClr val="44546A"/>
      </a:dk2>
      <a:lt2>
        <a:srgbClr val="DC9132"/>
      </a:lt2>
      <a:accent1>
        <a:srgbClr val="DC9132"/>
      </a:accent1>
      <a:accent2>
        <a:srgbClr val="46505F"/>
      </a:accent2>
      <a:accent3>
        <a:srgbClr val="327284"/>
      </a:accent3>
      <a:accent4>
        <a:srgbClr val="B4793C"/>
      </a:accent4>
      <a:accent5>
        <a:srgbClr val="C7CACF"/>
      </a:accent5>
      <a:accent6>
        <a:srgbClr val="FFFFFF"/>
      </a:accent6>
      <a:hlink>
        <a:srgbClr val="FFFFFF"/>
      </a:hlink>
      <a:folHlink>
        <a:srgbClr val="FFFFFF"/>
      </a:folHlink>
    </a:clrScheme>
    <a:fontScheme name="de Haan powerpoi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BDBE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300" b="0" i="0" u="none" strike="noStrike" kern="1200" baseline="0" dirty="0" smtClean="0">
            <a:solidFill>
              <a:schemeClr val="bg1"/>
            </a:solidFill>
            <a:latin typeface="Lucida Grande" pitchFamily="2" charset="0"/>
            <a:ea typeface="Lucida Grande" pitchFamily="2" charset="0"/>
            <a:cs typeface="Lucida Grand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nieuwe huisstijl v7.pptx" id="{DD3FDA83-0A70-4161-9B3A-31BB52CE3E94}" vid="{4412277D-4B7A-4AE6-8F95-75C4A2AAA416}"/>
    </a:ext>
  </a:extLst>
</a:theme>
</file>

<file path=ppt/theme/theme6.xml><?xml version="1.0" encoding="utf-8"?>
<a:theme xmlns:a="http://schemas.openxmlformats.org/drawingml/2006/main" name="6 Slide met grote icoon en tekst">
  <a:themeElements>
    <a:clrScheme name="Aangepast 1">
      <a:dk1>
        <a:srgbClr val="000000"/>
      </a:dk1>
      <a:lt1>
        <a:sysClr val="window" lastClr="FFFFFF"/>
      </a:lt1>
      <a:dk2>
        <a:srgbClr val="44546A"/>
      </a:dk2>
      <a:lt2>
        <a:srgbClr val="DC9132"/>
      </a:lt2>
      <a:accent1>
        <a:srgbClr val="DC9132"/>
      </a:accent1>
      <a:accent2>
        <a:srgbClr val="46505F"/>
      </a:accent2>
      <a:accent3>
        <a:srgbClr val="327284"/>
      </a:accent3>
      <a:accent4>
        <a:srgbClr val="B4793C"/>
      </a:accent4>
      <a:accent5>
        <a:srgbClr val="C7CACF"/>
      </a:accent5>
      <a:accent6>
        <a:srgbClr val="FFFFFF"/>
      </a:accent6>
      <a:hlink>
        <a:srgbClr val="FFFFFF"/>
      </a:hlink>
      <a:folHlink>
        <a:srgbClr val="FFFFFF"/>
      </a:folHlink>
    </a:clrScheme>
    <a:fontScheme name="de Haan powerpoi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300" b="0" i="0" u="none" strike="noStrike" kern="1200" baseline="0" dirty="0" smtClean="0">
            <a:solidFill>
              <a:schemeClr val="bg1"/>
            </a:solidFill>
            <a:latin typeface="Lucida Grande" pitchFamily="2" charset="0"/>
            <a:ea typeface="Lucida Grande" pitchFamily="2" charset="0"/>
            <a:cs typeface="Lucida Grand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nieuwe huisstijl v7.pptx" id="{DD3FDA83-0A70-4161-9B3A-31BB52CE3E94}" vid="{A7653F10-C2DE-4768-BD37-BE185B7AB74B}"/>
    </a:ext>
  </a:extLst>
</a:theme>
</file>

<file path=ppt/theme/theme7.xml><?xml version="1.0" encoding="utf-8"?>
<a:theme xmlns:a="http://schemas.openxmlformats.org/drawingml/2006/main" name="7 Eind slide">
  <a:themeElements>
    <a:clrScheme name="Aangepast 1">
      <a:dk1>
        <a:srgbClr val="000000"/>
      </a:dk1>
      <a:lt1>
        <a:sysClr val="window" lastClr="FFFFFF"/>
      </a:lt1>
      <a:dk2>
        <a:srgbClr val="44546A"/>
      </a:dk2>
      <a:lt2>
        <a:srgbClr val="DC9132"/>
      </a:lt2>
      <a:accent1>
        <a:srgbClr val="DC9132"/>
      </a:accent1>
      <a:accent2>
        <a:srgbClr val="46505F"/>
      </a:accent2>
      <a:accent3>
        <a:srgbClr val="327284"/>
      </a:accent3>
      <a:accent4>
        <a:srgbClr val="B4793C"/>
      </a:accent4>
      <a:accent5>
        <a:srgbClr val="C7CACF"/>
      </a:accent5>
      <a:accent6>
        <a:srgbClr val="FFFFFF"/>
      </a:accent6>
      <a:hlink>
        <a:srgbClr val="FFFFFF"/>
      </a:hlink>
      <a:folHlink>
        <a:srgbClr val="FFFFFF"/>
      </a:folHlink>
    </a:clrScheme>
    <a:fontScheme name="de Haan powerpoint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300" b="0" i="0" u="none" strike="noStrike" kern="1200" baseline="0" dirty="0" smtClean="0">
            <a:solidFill>
              <a:schemeClr val="bg1"/>
            </a:solidFill>
            <a:latin typeface="Lucida Grande" pitchFamily="2" charset="0"/>
            <a:ea typeface="Lucida Grande" pitchFamily="2" charset="0"/>
            <a:cs typeface="Lucida Grande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 nieuwe huisstijl v7.pptx" id="{DD3FDA83-0A70-4161-9B3A-31BB52CE3E94}" vid="{6B570294-2F37-4469-BEAA-1C3663FA9FFE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Breedbeeld</PresentationFormat>
  <Paragraphs>161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7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Grande</vt:lpstr>
      <vt:lpstr>1 Voorbladen, inleiding en inhoudsopgave</vt:lpstr>
      <vt:lpstr>2 Tekstpagina's</vt:lpstr>
      <vt:lpstr>3 Video slide</vt:lpstr>
      <vt:lpstr>4 Teampagina</vt:lpstr>
      <vt:lpstr>5 Infografieken</vt:lpstr>
      <vt:lpstr>6 Slide met grote icoon en tekst</vt:lpstr>
      <vt:lpstr>7 Eind 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Sophie Meijberg</dc:creator>
  <cp:lastModifiedBy>Arnold Appelman | DeHaan</cp:lastModifiedBy>
  <cp:revision>65</cp:revision>
  <dcterms:created xsi:type="dcterms:W3CDTF">2020-09-01T07:59:10Z</dcterms:created>
  <dcterms:modified xsi:type="dcterms:W3CDTF">2022-05-06T08:30:16Z</dcterms:modified>
</cp:coreProperties>
</file>